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Garet" panose="020B0604020202020204" charset="0"/>
      <p:regular r:id="rId12"/>
    </p:embeddedFont>
    <p:embeddedFont>
      <p:font typeface="Open Sauce" panose="020B0604020202020204" charset="0"/>
      <p:regular r:id="rId13"/>
    </p:embeddedFont>
    <p:embeddedFont>
      <p:font typeface="Open Sauce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4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308010"/>
            <a:ext cx="16230600" cy="6950290"/>
            <a:chOff x="0" y="0"/>
            <a:chExt cx="4274726" cy="18305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830529"/>
            </a:xfrm>
            <a:custGeom>
              <a:avLst/>
              <a:gdLst/>
              <a:ahLst/>
              <a:cxnLst/>
              <a:rect l="l" t="t" r="r" b="b"/>
              <a:pathLst>
                <a:path w="4274726" h="1830529">
                  <a:moveTo>
                    <a:pt x="13356" y="0"/>
                  </a:moveTo>
                  <a:lnTo>
                    <a:pt x="4261370" y="0"/>
                  </a:lnTo>
                  <a:cubicBezTo>
                    <a:pt x="4264912" y="0"/>
                    <a:pt x="4268309" y="1407"/>
                    <a:pt x="4270814" y="3912"/>
                  </a:cubicBezTo>
                  <a:cubicBezTo>
                    <a:pt x="4273319" y="6417"/>
                    <a:pt x="4274726" y="9814"/>
                    <a:pt x="4274726" y="13356"/>
                  </a:cubicBezTo>
                  <a:lnTo>
                    <a:pt x="4274726" y="1817173"/>
                  </a:lnTo>
                  <a:cubicBezTo>
                    <a:pt x="4274726" y="1820715"/>
                    <a:pt x="4273319" y="1824112"/>
                    <a:pt x="4270814" y="1826617"/>
                  </a:cubicBezTo>
                  <a:cubicBezTo>
                    <a:pt x="4268309" y="1829122"/>
                    <a:pt x="4264912" y="1830529"/>
                    <a:pt x="4261370" y="1830529"/>
                  </a:cubicBezTo>
                  <a:lnTo>
                    <a:pt x="13356" y="1830529"/>
                  </a:lnTo>
                  <a:cubicBezTo>
                    <a:pt x="9814" y="1830529"/>
                    <a:pt x="6417" y="1829122"/>
                    <a:pt x="3912" y="1826617"/>
                  </a:cubicBezTo>
                  <a:cubicBezTo>
                    <a:pt x="1407" y="1824112"/>
                    <a:pt x="0" y="1820715"/>
                    <a:pt x="0" y="1817173"/>
                  </a:cubicBezTo>
                  <a:lnTo>
                    <a:pt x="0" y="13356"/>
                  </a:lnTo>
                  <a:cubicBezTo>
                    <a:pt x="0" y="9814"/>
                    <a:pt x="1407" y="6417"/>
                    <a:pt x="3912" y="3912"/>
                  </a:cubicBezTo>
                  <a:cubicBezTo>
                    <a:pt x="6417" y="1407"/>
                    <a:pt x="9814" y="0"/>
                    <a:pt x="13356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18686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1028700"/>
            <a:ext cx="16230600" cy="1080742"/>
            <a:chOff x="0" y="0"/>
            <a:chExt cx="4274726" cy="2846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74726" cy="284640"/>
            </a:xfrm>
            <a:custGeom>
              <a:avLst/>
              <a:gdLst/>
              <a:ahLst/>
              <a:cxnLst/>
              <a:rect l="l" t="t" r="r" b="b"/>
              <a:pathLst>
                <a:path w="4274726" h="284640">
                  <a:moveTo>
                    <a:pt x="13356" y="0"/>
                  </a:moveTo>
                  <a:lnTo>
                    <a:pt x="4261370" y="0"/>
                  </a:lnTo>
                  <a:cubicBezTo>
                    <a:pt x="4264912" y="0"/>
                    <a:pt x="4268309" y="1407"/>
                    <a:pt x="4270814" y="3912"/>
                  </a:cubicBezTo>
                  <a:cubicBezTo>
                    <a:pt x="4273319" y="6417"/>
                    <a:pt x="4274726" y="9814"/>
                    <a:pt x="4274726" y="13356"/>
                  </a:cubicBezTo>
                  <a:lnTo>
                    <a:pt x="4274726" y="271284"/>
                  </a:lnTo>
                  <a:cubicBezTo>
                    <a:pt x="4274726" y="274826"/>
                    <a:pt x="4273319" y="278223"/>
                    <a:pt x="4270814" y="280728"/>
                  </a:cubicBezTo>
                  <a:cubicBezTo>
                    <a:pt x="4268309" y="283233"/>
                    <a:pt x="4264912" y="284640"/>
                    <a:pt x="4261370" y="284640"/>
                  </a:cubicBezTo>
                  <a:lnTo>
                    <a:pt x="13356" y="284640"/>
                  </a:lnTo>
                  <a:cubicBezTo>
                    <a:pt x="9814" y="284640"/>
                    <a:pt x="6417" y="283233"/>
                    <a:pt x="3912" y="280728"/>
                  </a:cubicBezTo>
                  <a:cubicBezTo>
                    <a:pt x="1407" y="278223"/>
                    <a:pt x="0" y="274826"/>
                    <a:pt x="0" y="271284"/>
                  </a:cubicBezTo>
                  <a:lnTo>
                    <a:pt x="0" y="13356"/>
                  </a:lnTo>
                  <a:cubicBezTo>
                    <a:pt x="0" y="9814"/>
                    <a:pt x="1407" y="6417"/>
                    <a:pt x="3912" y="3912"/>
                  </a:cubicBezTo>
                  <a:cubicBezTo>
                    <a:pt x="6417" y="1407"/>
                    <a:pt x="9814" y="0"/>
                    <a:pt x="13356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274726" cy="3227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248840" y="1123543"/>
            <a:ext cx="1421818" cy="864767"/>
          </a:xfrm>
          <a:custGeom>
            <a:avLst/>
            <a:gdLst/>
            <a:ahLst/>
            <a:cxnLst/>
            <a:rect l="l" t="t" r="r" b="b"/>
            <a:pathLst>
              <a:path w="1421818" h="864767">
                <a:moveTo>
                  <a:pt x="0" y="0"/>
                </a:moveTo>
                <a:lnTo>
                  <a:pt x="1421818" y="0"/>
                </a:lnTo>
                <a:lnTo>
                  <a:pt x="1421818" y="864767"/>
                </a:lnTo>
                <a:lnTo>
                  <a:pt x="0" y="8647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42918"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9" name="Freeform 9"/>
          <p:cNvSpPr/>
          <p:nvPr/>
        </p:nvSpPr>
        <p:spPr>
          <a:xfrm>
            <a:off x="14401708" y="1143382"/>
            <a:ext cx="2515662" cy="851230"/>
          </a:xfrm>
          <a:custGeom>
            <a:avLst/>
            <a:gdLst/>
            <a:ahLst/>
            <a:cxnLst/>
            <a:rect l="l" t="t" r="r" b="b"/>
            <a:pathLst>
              <a:path w="2515662" h="851230">
                <a:moveTo>
                  <a:pt x="0" y="0"/>
                </a:moveTo>
                <a:lnTo>
                  <a:pt x="2515661" y="0"/>
                </a:lnTo>
                <a:lnTo>
                  <a:pt x="2515661" y="851229"/>
                </a:lnTo>
                <a:lnTo>
                  <a:pt x="0" y="8512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N"/>
          </a:p>
        </p:txBody>
      </p:sp>
      <p:sp>
        <p:nvSpPr>
          <p:cNvPr id="10" name="TextBox 10"/>
          <p:cNvSpPr txBox="1"/>
          <p:nvPr/>
        </p:nvSpPr>
        <p:spPr>
          <a:xfrm>
            <a:off x="1495062" y="2647361"/>
            <a:ext cx="15297875" cy="2392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442"/>
              </a:lnSpc>
            </a:pPr>
            <a:r>
              <a:rPr lang="en-US" sz="14601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PROJECT TITLE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70658" y="1386726"/>
            <a:ext cx="6903772" cy="410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532"/>
              </a:lnSpc>
            </a:pPr>
            <a:r>
              <a:rPr lang="en-US" sz="2522" b="1" dirty="0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BRIGHTON INTERNATIONAL SCHOOL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885196" y="4995035"/>
            <a:ext cx="6517608" cy="492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ROBOTICS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95062" y="6696075"/>
            <a:ext cx="6517608" cy="15906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Members Name -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Roll Number - 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Class -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85939" y="8404503"/>
            <a:ext cx="5631536" cy="4923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TEACHER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13356" y="0"/>
                  </a:moveTo>
                  <a:lnTo>
                    <a:pt x="4261370" y="0"/>
                  </a:lnTo>
                  <a:cubicBezTo>
                    <a:pt x="4264912" y="0"/>
                    <a:pt x="4268309" y="1407"/>
                    <a:pt x="4270814" y="3912"/>
                  </a:cubicBezTo>
                  <a:cubicBezTo>
                    <a:pt x="4273319" y="6417"/>
                    <a:pt x="4274726" y="9814"/>
                    <a:pt x="4274726" y="13356"/>
                  </a:cubicBezTo>
                  <a:lnTo>
                    <a:pt x="4274726" y="2154111"/>
                  </a:lnTo>
                  <a:cubicBezTo>
                    <a:pt x="4274726" y="2157653"/>
                    <a:pt x="4273319" y="2161050"/>
                    <a:pt x="4270814" y="2163555"/>
                  </a:cubicBezTo>
                  <a:cubicBezTo>
                    <a:pt x="4268309" y="2166060"/>
                    <a:pt x="4264912" y="2167467"/>
                    <a:pt x="4261370" y="2167467"/>
                  </a:cubicBezTo>
                  <a:lnTo>
                    <a:pt x="13356" y="2167467"/>
                  </a:lnTo>
                  <a:cubicBezTo>
                    <a:pt x="9814" y="2167467"/>
                    <a:pt x="6417" y="2166060"/>
                    <a:pt x="3912" y="2163555"/>
                  </a:cubicBezTo>
                  <a:cubicBezTo>
                    <a:pt x="1407" y="2161050"/>
                    <a:pt x="0" y="2157653"/>
                    <a:pt x="0" y="2154111"/>
                  </a:cubicBezTo>
                  <a:lnTo>
                    <a:pt x="0" y="13356"/>
                  </a:lnTo>
                  <a:cubicBezTo>
                    <a:pt x="0" y="9814"/>
                    <a:pt x="1407" y="6417"/>
                    <a:pt x="3912" y="3912"/>
                  </a:cubicBezTo>
                  <a:cubicBezTo>
                    <a:pt x="6417" y="1407"/>
                    <a:pt x="9814" y="0"/>
                    <a:pt x="13356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95062" y="3235037"/>
            <a:ext cx="15297875" cy="2823164"/>
            <a:chOff x="0" y="0"/>
            <a:chExt cx="20397167" cy="3764218"/>
          </a:xfrm>
        </p:grpSpPr>
        <p:sp>
          <p:nvSpPr>
            <p:cNvPr id="6" name="TextBox 6"/>
            <p:cNvSpPr txBox="1"/>
            <p:nvPr/>
          </p:nvSpPr>
          <p:spPr>
            <a:xfrm>
              <a:off x="0" y="528108"/>
              <a:ext cx="20397167" cy="3236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442"/>
                </a:lnSpc>
              </a:pPr>
              <a:r>
                <a:rPr lang="en-US" sz="14601" b="1">
                  <a:solidFill>
                    <a:srgbClr val="373433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THEME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20397167" cy="8805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b="1">
                  <a:solidFill>
                    <a:srgbClr val="373433"/>
                  </a:solidFill>
                  <a:latin typeface="Open Sauce Bold"/>
                  <a:ea typeface="Open Sauce Bold"/>
                  <a:cs typeface="Open Sauce Bold"/>
                  <a:sym typeface="Open Sauce Bold"/>
                </a:rPr>
                <a:t>THEME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495062" y="6190659"/>
            <a:ext cx="1529787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DETAILS ON YOUR THEME.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2 |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7642532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PROBLEM</a:t>
            </a:r>
          </a:p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STATEMENT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Clearly define your problem.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3 |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7642532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EXISTING</a:t>
            </a:r>
          </a:p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SOLUTIONS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List Existing Solutions of your problems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4 |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7642532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PROPOSED IDEA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Explain Your Innovative Solution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5 |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7642532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WORKING PRINCIPLE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Explain step by step your idea.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6 |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8269265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HARDWARE COMPONENTS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Mention the required components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74321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7 |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8269265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EXPECTED OUTCOME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What will your robot achive.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8 |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9112114" cy="2259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SDG CONTRIBUTION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3889437"/>
            <a:ext cx="764253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4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Mention which SDG are being addressed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4796" y="9621294"/>
            <a:ext cx="939602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9 |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E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585" y="728255"/>
            <a:ext cx="16662830" cy="8830490"/>
            <a:chOff x="0" y="0"/>
            <a:chExt cx="4388564" cy="23257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8564" cy="2325726"/>
            </a:xfrm>
            <a:custGeom>
              <a:avLst/>
              <a:gdLst/>
              <a:ahLst/>
              <a:cxnLst/>
              <a:rect l="l" t="t" r="r" b="b"/>
              <a:pathLst>
                <a:path w="4388564" h="2325726">
                  <a:moveTo>
                    <a:pt x="13009" y="0"/>
                  </a:moveTo>
                  <a:lnTo>
                    <a:pt x="4375555" y="0"/>
                  </a:lnTo>
                  <a:cubicBezTo>
                    <a:pt x="4379005" y="0"/>
                    <a:pt x="4382314" y="1371"/>
                    <a:pt x="4384754" y="3810"/>
                  </a:cubicBezTo>
                  <a:cubicBezTo>
                    <a:pt x="4387194" y="6250"/>
                    <a:pt x="4388564" y="9559"/>
                    <a:pt x="4388564" y="13009"/>
                  </a:cubicBezTo>
                  <a:lnTo>
                    <a:pt x="4388564" y="2312716"/>
                  </a:lnTo>
                  <a:cubicBezTo>
                    <a:pt x="4388564" y="2316167"/>
                    <a:pt x="4387194" y="2319476"/>
                    <a:pt x="4384754" y="2321915"/>
                  </a:cubicBezTo>
                  <a:cubicBezTo>
                    <a:pt x="4382314" y="2324355"/>
                    <a:pt x="4379005" y="2325726"/>
                    <a:pt x="4375555" y="2325726"/>
                  </a:cubicBezTo>
                  <a:lnTo>
                    <a:pt x="13009" y="2325726"/>
                  </a:lnTo>
                  <a:cubicBezTo>
                    <a:pt x="9559" y="2325726"/>
                    <a:pt x="6250" y="2324355"/>
                    <a:pt x="3810" y="2321915"/>
                  </a:cubicBezTo>
                  <a:cubicBezTo>
                    <a:pt x="1371" y="2319476"/>
                    <a:pt x="0" y="2316167"/>
                    <a:pt x="0" y="2312716"/>
                  </a:cubicBezTo>
                  <a:lnTo>
                    <a:pt x="0" y="13009"/>
                  </a:lnTo>
                  <a:cubicBezTo>
                    <a:pt x="0" y="9559"/>
                    <a:pt x="1371" y="6250"/>
                    <a:pt x="3810" y="3810"/>
                  </a:cubicBezTo>
                  <a:cubicBezTo>
                    <a:pt x="6250" y="1371"/>
                    <a:pt x="9559" y="0"/>
                    <a:pt x="13009" y="0"/>
                  </a:cubicBezTo>
                  <a:close/>
                </a:path>
              </a:pathLst>
            </a:custGeom>
            <a:solidFill>
              <a:srgbClr val="F1F0EB"/>
            </a:solidFill>
            <a:ln w="38100" cap="rnd">
              <a:solidFill>
                <a:srgbClr val="C8BFB7"/>
              </a:solidFill>
              <a:prstDash val="solid"/>
              <a:rou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88564" cy="23638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01592" y="1288811"/>
            <a:ext cx="9112114" cy="1155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54"/>
              </a:lnSpc>
            </a:pPr>
            <a:r>
              <a:rPr lang="en-US" sz="8499" b="1">
                <a:solidFill>
                  <a:srgbClr val="373433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CONCLUSION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05433" y="2947785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5433" y="5065732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05433" y="7184236"/>
            <a:ext cx="639617" cy="6009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62"/>
              </a:lnSpc>
            </a:pPr>
            <a:r>
              <a:rPr lang="en-US" sz="2933" b="1">
                <a:solidFill>
                  <a:srgbClr val="F1F0EB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1592" y="2826463"/>
            <a:ext cx="7642532" cy="173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Summarize :-</a:t>
            </a:r>
          </a:p>
          <a:p>
            <a:pPr marL="539749" lvl="1" indent="-269875" algn="l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Problem</a:t>
            </a:r>
          </a:p>
          <a:p>
            <a:pPr marL="539749" lvl="1" indent="-269875" algn="l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Proposed Solution</a:t>
            </a:r>
          </a:p>
          <a:p>
            <a:pPr marL="539749" lvl="1" indent="-269875" algn="l">
              <a:lnSpc>
                <a:spcPts val="3499"/>
              </a:lnSpc>
              <a:buAutoNum type="arabicPeriod"/>
            </a:pPr>
            <a:r>
              <a:rPr lang="en-US" sz="2499">
                <a:solidFill>
                  <a:srgbClr val="373433"/>
                </a:solidFill>
                <a:latin typeface="Open Sauce"/>
                <a:ea typeface="Open Sauce"/>
                <a:cs typeface="Open Sauce"/>
                <a:sym typeface="Open Sauce"/>
              </a:rPr>
              <a:t>Benefits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891904" y="9621294"/>
            <a:ext cx="1112495" cy="447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84"/>
              </a:lnSpc>
            </a:pPr>
            <a:r>
              <a:rPr lang="en-US" sz="2631">
                <a:solidFill>
                  <a:srgbClr val="373433"/>
                </a:solidFill>
                <a:latin typeface="Garet"/>
                <a:ea typeface="Garet"/>
                <a:cs typeface="Garet"/>
                <a:sym typeface="Garet"/>
              </a:rPr>
              <a:t>10 |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</Words>
  <Application>Microsoft Office PowerPoint</Application>
  <PresentationFormat>Custom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Open Sauce Bold</vt:lpstr>
      <vt:lpstr>Arial</vt:lpstr>
      <vt:lpstr>Garet</vt:lpstr>
      <vt:lpstr>Open Sauce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Beige Modern Project Proposal Presentation</dc:title>
  <cp:lastModifiedBy>3309</cp:lastModifiedBy>
  <cp:revision>1</cp:revision>
  <dcterms:created xsi:type="dcterms:W3CDTF">2006-08-16T00:00:00Z</dcterms:created>
  <dcterms:modified xsi:type="dcterms:W3CDTF">2026-07-01T08:51:11Z</dcterms:modified>
  <dc:identifier>DAHOH0vcUD0</dc:identifier>
</cp:coreProperties>
</file>