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6" autoAdjust="0"/>
    <p:restoredTop sz="94660"/>
  </p:normalViewPr>
  <p:slideViewPr>
    <p:cSldViewPr snapToGrid="0">
      <p:cViewPr varScale="1">
        <p:scale>
          <a:sx n="84" d="100"/>
          <a:sy n="84" d="100"/>
        </p:scale>
        <p:origin x="998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B2F79-C7B0-4BB1-9235-8DE7296D15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8ECCD4-83BD-477E-B2A7-D2B4EBA678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2C1035-E5B3-4146-8585-002FE6FB3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74C5C-BC3C-4451-8BEC-4725F4E98FD4}" type="datetimeFigureOut">
              <a:rPr lang="en-US" smtClean="0"/>
              <a:t>5/29/2025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5F6504-E7CB-4530-9C0D-9127D8661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8C4716-E342-4345-8DE1-0977D26D2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1DEE-0FBC-432E-A6D6-12E8F3FA18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403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298A4-56F5-4B85-85E4-415114CCA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969725-4251-402D-84D0-F35721A9BE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2B9507-6DBA-4022-B08F-808C429E4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74C5C-BC3C-4451-8BEC-4725F4E98FD4}" type="datetimeFigureOut">
              <a:rPr lang="en-US" smtClean="0"/>
              <a:t>5/29/2025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E0F86F-073C-4FA9-B833-137A3851A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621853-86BF-40B0-8930-4F2FA2913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1DEE-0FBC-432E-A6D6-12E8F3FA18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806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2655FC-60D2-453E-A474-6D80581A0C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04BA11-81D6-4F44-87A0-4764EAD0CE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B5C3E-7C11-4647-8D1F-10121550D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74C5C-BC3C-4451-8BEC-4725F4E98FD4}" type="datetimeFigureOut">
              <a:rPr lang="en-US" smtClean="0"/>
              <a:t>5/29/2025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BFD288-7735-4D97-9A13-86CAB8BE7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BE1D9B-6B5B-4401-A08B-776D47F4C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1DEE-0FBC-432E-A6D6-12E8F3FA18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329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4F58A-28E5-4B17-B21E-68EC5DF3F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B34E0F-467E-45E8-BA96-B9163C3FCD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B81FCC-086F-4D7A-B293-A1ED62B24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74C5C-BC3C-4451-8BEC-4725F4E98FD4}" type="datetimeFigureOut">
              <a:rPr lang="en-US" smtClean="0"/>
              <a:t>5/29/2025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E13B1B-E165-4E17-BFBA-B0B23E156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6E5CC6-30A5-4CA9-B2A1-97F6B3089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1DEE-0FBC-432E-A6D6-12E8F3FA18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677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10132-4857-4A26-AF58-FD1948F59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47E2E0-7147-480A-9F36-8C09189589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BD9F30-618E-4019-A8A6-4B664A205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74C5C-BC3C-4451-8BEC-4725F4E98FD4}" type="datetimeFigureOut">
              <a:rPr lang="en-US" smtClean="0"/>
              <a:t>5/29/2025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796CA8-F1EE-4DC1-9A31-F6A74C67B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B39978-7910-4863-B5C5-965D50359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1DEE-0FBC-432E-A6D6-12E8F3FA18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176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305C9B-2391-47EC-8DB3-D81F10A63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34EFCA-FB5F-4F71-8E9F-54E91AB1CF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8A317B-6B57-47B9-9C4B-71A8297042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D579B2-5E12-4D63-82E5-2DBD165D6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74C5C-BC3C-4451-8BEC-4725F4E98FD4}" type="datetimeFigureOut">
              <a:rPr lang="en-US" smtClean="0"/>
              <a:t>5/29/2025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354452-3E05-4EB8-8849-6B896E6ED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64DD0-AFB7-421F-84C1-74592E863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1DEE-0FBC-432E-A6D6-12E8F3FA18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277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26674-8423-425E-9E58-732535CC0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2DDF58-190D-4763-969F-3233583E14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4F58F3-D151-44A5-85FF-8545B3149E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B8A2DF-BC6D-43EC-B940-64A70ECA52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436D11-6B19-45BF-997C-A9B2CA333C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518A5E-7C13-4381-AFD1-AFCF7966C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74C5C-BC3C-4451-8BEC-4725F4E98FD4}" type="datetimeFigureOut">
              <a:rPr lang="en-US" smtClean="0"/>
              <a:t>5/29/2025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693526-D3FA-4BE3-8368-C777D9EC0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BE30BF-3EFE-4AB6-8613-F0673E945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1DEE-0FBC-432E-A6D6-12E8F3FA18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035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164C5-5C7F-420C-9FBA-192875E0F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D8E21C-E14A-4E3B-962A-95629C249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74C5C-BC3C-4451-8BEC-4725F4E98FD4}" type="datetimeFigureOut">
              <a:rPr lang="en-US" smtClean="0"/>
              <a:t>5/29/2025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E1557A-6628-436D-A2AE-83653BB38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F85EE3-9417-4D39-BB3D-FA8E4B116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1DEE-0FBC-432E-A6D6-12E8F3FA18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80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69ACDC-759E-46DE-AFEC-3E2675A28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74C5C-BC3C-4451-8BEC-4725F4E98FD4}" type="datetimeFigureOut">
              <a:rPr lang="en-US" smtClean="0"/>
              <a:t>5/29/2025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E049BF1-1DC1-4A84-BFC9-FC4548998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597111-0C21-4251-A1BA-A76DB3E57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1DEE-0FBC-432E-A6D6-12E8F3FA18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654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DCC96-F9BD-4F7E-8406-03D62EAF5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E6F1BC-4A53-4BF5-A63D-7EF3BF82BD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586CBB-B006-474E-89D9-DCB679FCBA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2D0D12-8620-4DD4-B800-178BD1676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74C5C-BC3C-4451-8BEC-4725F4E98FD4}" type="datetimeFigureOut">
              <a:rPr lang="en-US" smtClean="0"/>
              <a:t>5/29/2025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ACE141-7458-48F6-BC0B-A8ACD19D1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D430C8-ACE7-4D62-9AD4-781D5CA41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1DEE-0FBC-432E-A6D6-12E8F3FA18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84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BE43E-016D-46AF-BDDA-2CF5D2F04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6EE4EE7-455F-49A1-BBA1-6432392C5A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15C880-A14E-49B4-A2D8-4A07FA96BE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C69E14-B1DD-4AF0-AE21-5D74BDCDE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74C5C-BC3C-4451-8BEC-4725F4E98FD4}" type="datetimeFigureOut">
              <a:rPr lang="en-US" smtClean="0"/>
              <a:t>5/29/2025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D3A721-6049-4F85-8320-0FDB797E4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B35B9C-BA8C-4CC4-B227-8DF9E0FB1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1DEE-0FBC-432E-A6D6-12E8F3FA18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055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4419D7-7FF5-4696-ABED-AE468509B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6EEB37-976D-44C8-B106-28450E7FAC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A5364C-20DD-4A78-9C26-6B0A9DDAC8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674C5C-BC3C-4451-8BEC-4725F4E98FD4}" type="datetimeFigureOut">
              <a:rPr lang="en-US" smtClean="0"/>
              <a:t>5/29/2025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2FFAD6-1E48-4B5F-ADBA-D9A90F53B6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F76C76-E2F6-4394-B1CD-A5C08D939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B1DEE-0FBC-432E-A6D6-12E8F3FA18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161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pper west side nyc, New york city map, Nyc map">
            <a:extLst>
              <a:ext uri="{FF2B5EF4-FFF2-40B4-BE49-F238E27FC236}">
                <a16:creationId xmlns:a16="http://schemas.microsoft.com/office/drawing/2014/main" id="{47C570B5-8FAC-4D9A-BEED-F08B88B42F6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640080"/>
            <a:ext cx="5943600" cy="5577840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6054064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Richard Soden</dc:creator>
  <cp:lastModifiedBy>Richard Soden</cp:lastModifiedBy>
  <cp:revision>1</cp:revision>
  <dcterms:created xsi:type="dcterms:W3CDTF">2025-05-29T18:05:28Z</dcterms:created>
  <dcterms:modified xsi:type="dcterms:W3CDTF">2025-05-29T18:05:46Z</dcterms:modified>
</cp:coreProperties>
</file>