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5143500" cx="9144000"/>
  <p:notesSz cx="6858000" cy="9144000"/>
  <p:embeddedFontLst>
    <p:embeddedFont>
      <p:font typeface="Nunito"/>
      <p:regular r:id="rId14"/>
      <p:bold r:id="rId15"/>
      <p:italic r:id="rId16"/>
      <p:boldItalic r:id="rId17"/>
    </p:embeddedFont>
    <p:embeddedFont>
      <p:font typeface="Maven Pro"/>
      <p:regular r:id="rId18"/>
      <p:bold r:id="rId19"/>
    </p:embeddedFont>
    <p:embeddedFont>
      <p:font typeface="Comfortaa"/>
      <p:regular r:id="rId20"/>
      <p:bold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Comfortaa-regular.fntdata"/><Relationship Id="rId11" Type="http://schemas.openxmlformats.org/officeDocument/2006/relationships/slide" Target="slides/slide6.xml"/><Relationship Id="rId10" Type="http://schemas.openxmlformats.org/officeDocument/2006/relationships/slide" Target="slides/slide5.xml"/><Relationship Id="rId21" Type="http://schemas.openxmlformats.org/officeDocument/2006/relationships/font" Target="fonts/Comfortaa-bold.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Nunito-bold.fntdata"/><Relationship Id="rId14" Type="http://schemas.openxmlformats.org/officeDocument/2006/relationships/font" Target="fonts/Nunito-regular.fntdata"/><Relationship Id="rId17" Type="http://schemas.openxmlformats.org/officeDocument/2006/relationships/font" Target="fonts/Nunito-boldItalic.fntdata"/><Relationship Id="rId16" Type="http://schemas.openxmlformats.org/officeDocument/2006/relationships/font" Target="fonts/Nunito-italic.fntdata"/><Relationship Id="rId5" Type="http://schemas.openxmlformats.org/officeDocument/2006/relationships/notesMaster" Target="notesMasters/notesMaster1.xml"/><Relationship Id="rId19" Type="http://schemas.openxmlformats.org/officeDocument/2006/relationships/font" Target="fonts/MavenPro-bold.fntdata"/><Relationship Id="rId6" Type="http://schemas.openxmlformats.org/officeDocument/2006/relationships/slide" Target="slides/slide1.xml"/><Relationship Id="rId18" Type="http://schemas.openxmlformats.org/officeDocument/2006/relationships/font" Target="fonts/MavenPro-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11fbecf6cf5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3" name="Google Shape;283;g11fbecf6cf5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11fbecf6cf5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1" name="Google Shape;291;g11fbecf6cf5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11fbecf6cf5_0_2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7" name="Google Shape;297;g11fbecf6cf5_0_2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11fbecf6cf5_0_2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4" name="Google Shape;304;g11fbecf6cf5_0_2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g11fbecf6cf5_0_2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0" name="Google Shape;310;g11fbecf6cf5_0_2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11fbecf6cf5_0_3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6" name="Google Shape;316;g11fbecf6cf5_0_3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g11fbecf6cf5_0_3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2" name="Google Shape;322;g11fbecf6cf5_0_3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3"/>
        </a:solidFill>
      </p:bgPr>
    </p:bg>
    <p:spTree>
      <p:nvGrpSpPr>
        <p:cNvPr id="9" name="Shape 9"/>
        <p:cNvGrpSpPr/>
        <p:nvPr/>
      </p:nvGrpSpPr>
      <p:grpSpPr>
        <a:xfrm>
          <a:off x="0" y="0"/>
          <a:ext cx="0" cy="0"/>
          <a:chOff x="0" y="0"/>
          <a:chExt cx="0" cy="0"/>
        </a:xfrm>
      </p:grpSpPr>
      <p:grpSp>
        <p:nvGrpSpPr>
          <p:cNvPr id="10" name="Google Shape;10;p2"/>
          <p:cNvGrpSpPr/>
          <p:nvPr/>
        </p:nvGrpSpPr>
        <p:grpSpPr>
          <a:xfrm>
            <a:off x="7343003" y="3409675"/>
            <a:ext cx="1691422" cy="1732548"/>
            <a:chOff x="7343003" y="3409675"/>
            <a:chExt cx="1691422" cy="1732548"/>
          </a:xfrm>
        </p:grpSpPr>
        <p:grpSp>
          <p:nvGrpSpPr>
            <p:cNvPr id="11" name="Google Shape;11;p2"/>
            <p:cNvGrpSpPr/>
            <p:nvPr/>
          </p:nvGrpSpPr>
          <p:grpSpPr>
            <a:xfrm>
              <a:off x="7343003" y="4453711"/>
              <a:ext cx="316800" cy="688513"/>
              <a:chOff x="7343003" y="4453711"/>
              <a:chExt cx="316800" cy="688513"/>
            </a:xfrm>
          </p:grpSpPr>
          <p:sp>
            <p:nvSpPr>
              <p:cNvPr id="12" name="Google Shape;12;p2"/>
              <p:cNvSpPr/>
              <p:nvPr/>
            </p:nvSpPr>
            <p:spPr>
              <a:xfrm>
                <a:off x="7343003"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7343003"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 name="Google Shape;14;p2"/>
            <p:cNvGrpSpPr/>
            <p:nvPr/>
          </p:nvGrpSpPr>
          <p:grpSpPr>
            <a:xfrm>
              <a:off x="7801210" y="4105700"/>
              <a:ext cx="316800" cy="1036523"/>
              <a:chOff x="7801210" y="4105700"/>
              <a:chExt cx="316800" cy="1036523"/>
            </a:xfrm>
          </p:grpSpPr>
          <p:sp>
            <p:nvSpPr>
              <p:cNvPr id="15" name="Google Shape;15;p2"/>
              <p:cNvSpPr/>
              <p:nvPr/>
            </p:nvSpPr>
            <p:spPr>
              <a:xfrm>
                <a:off x="7801210"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7801210"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7801210"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 name="Google Shape;18;p2"/>
            <p:cNvGrpSpPr/>
            <p:nvPr/>
          </p:nvGrpSpPr>
          <p:grpSpPr>
            <a:xfrm>
              <a:off x="8259418" y="3757688"/>
              <a:ext cx="316800" cy="1384535"/>
              <a:chOff x="8259418" y="3757688"/>
              <a:chExt cx="316800" cy="1384535"/>
            </a:xfrm>
          </p:grpSpPr>
          <p:sp>
            <p:nvSpPr>
              <p:cNvPr id="19" name="Google Shape;19;p2"/>
              <p:cNvSpPr/>
              <p:nvPr/>
            </p:nvSpPr>
            <p:spPr>
              <a:xfrm>
                <a:off x="8259418"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8259418"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8259418"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p:nvPr/>
            </p:nvSpPr>
            <p:spPr>
              <a:xfrm>
                <a:off x="8259418"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 name="Google Shape;23;p2"/>
            <p:cNvGrpSpPr/>
            <p:nvPr/>
          </p:nvGrpSpPr>
          <p:grpSpPr>
            <a:xfrm>
              <a:off x="8717625" y="3409675"/>
              <a:ext cx="316800" cy="1732548"/>
              <a:chOff x="8717625" y="3409675"/>
              <a:chExt cx="316800" cy="1732548"/>
            </a:xfrm>
          </p:grpSpPr>
          <p:sp>
            <p:nvSpPr>
              <p:cNvPr id="24" name="Google Shape;24;p2"/>
              <p:cNvSpPr/>
              <p:nvPr/>
            </p:nvSpPr>
            <p:spPr>
              <a:xfrm>
                <a:off x="8717625"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8717625"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
              <p:cNvSpPr/>
              <p:nvPr/>
            </p:nvSpPr>
            <p:spPr>
              <a:xfrm>
                <a:off x="8717625"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2"/>
              <p:cNvSpPr/>
              <p:nvPr/>
            </p:nvSpPr>
            <p:spPr>
              <a:xfrm>
                <a:off x="8717625" y="3409675"/>
                <a:ext cx="316800" cy="1732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8717625"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9" name="Google Shape;29;p2"/>
          <p:cNvGrpSpPr/>
          <p:nvPr/>
        </p:nvGrpSpPr>
        <p:grpSpPr>
          <a:xfrm>
            <a:off x="5043503" y="0"/>
            <a:ext cx="3814072" cy="3839102"/>
            <a:chOff x="5043503" y="0"/>
            <a:chExt cx="3814072" cy="3839102"/>
          </a:xfrm>
        </p:grpSpPr>
        <p:sp>
          <p:nvSpPr>
            <p:cNvPr id="30" name="Google Shape;30;p2"/>
            <p:cNvSpPr/>
            <p:nvPr/>
          </p:nvSpPr>
          <p:spPr>
            <a:xfrm>
              <a:off x="8460975" y="1817775"/>
              <a:ext cx="396600" cy="3966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2"/>
            <p:cNvSpPr/>
            <p:nvPr/>
          </p:nvSpPr>
          <p:spPr>
            <a:xfrm rot="-9830444">
              <a:off x="6469759" y="3480728"/>
              <a:ext cx="320148" cy="320148"/>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2" name="Google Shape;32;p2"/>
            <p:cNvGrpSpPr/>
            <p:nvPr/>
          </p:nvGrpSpPr>
          <p:grpSpPr>
            <a:xfrm>
              <a:off x="7647812" y="2704283"/>
              <a:ext cx="635219" cy="635219"/>
              <a:chOff x="6725724" y="2701260"/>
              <a:chExt cx="1208101" cy="1208100"/>
            </a:xfrm>
          </p:grpSpPr>
          <p:sp>
            <p:nvSpPr>
              <p:cNvPr id="33" name="Google Shape;33;p2"/>
              <p:cNvSpPr/>
              <p:nvPr/>
            </p:nvSpPr>
            <p:spPr>
              <a:xfrm rot="5400000">
                <a:off x="6725725" y="2701260"/>
                <a:ext cx="1208100" cy="12081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2"/>
              <p:cNvSpPr/>
              <p:nvPr/>
            </p:nvSpPr>
            <p:spPr>
              <a:xfrm rot="5400000">
                <a:off x="6725724" y="2701260"/>
                <a:ext cx="1208100" cy="1208100"/>
              </a:xfrm>
              <a:prstGeom prst="pie">
                <a:avLst>
                  <a:gd fmla="val 8244818" name="adj1"/>
                  <a:gd fmla="val 16246175"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2"/>
              <p:cNvSpPr/>
              <p:nvPr/>
            </p:nvSpPr>
            <p:spPr>
              <a:xfrm rot="5400000">
                <a:off x="6954988" y="2930398"/>
                <a:ext cx="749700" cy="7497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2"/>
            <p:cNvSpPr/>
            <p:nvPr/>
          </p:nvSpPr>
          <p:spPr>
            <a:xfrm>
              <a:off x="8460975" y="1817775"/>
              <a:ext cx="396600" cy="396600"/>
            </a:xfrm>
            <a:prstGeom prst="pie">
              <a:avLst>
                <a:gd fmla="val 1937684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7" name="Google Shape;37;p2"/>
            <p:cNvGrpSpPr/>
            <p:nvPr/>
          </p:nvGrpSpPr>
          <p:grpSpPr>
            <a:xfrm>
              <a:off x="7952720" y="179238"/>
              <a:ext cx="873165" cy="873003"/>
              <a:chOff x="7754428" y="208725"/>
              <a:chExt cx="541800" cy="541800"/>
            </a:xfrm>
          </p:grpSpPr>
          <p:sp>
            <p:nvSpPr>
              <p:cNvPr id="38" name="Google Shape;38;p2"/>
              <p:cNvSpPr/>
              <p:nvPr/>
            </p:nvSpPr>
            <p:spPr>
              <a:xfrm rot="-8647347">
                <a:off x="7831319" y="285616"/>
                <a:ext cx="388018" cy="388018"/>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2"/>
              <p:cNvSpPr/>
              <p:nvPr/>
            </p:nvSpPr>
            <p:spPr>
              <a:xfrm rot="-8647347">
                <a:off x="7831319" y="285616"/>
                <a:ext cx="388018" cy="388018"/>
              </a:xfrm>
              <a:prstGeom prst="pie">
                <a:avLst>
                  <a:gd fmla="val 19376841" name="adj1"/>
                  <a:gd fmla="val 12313574"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0" name="Google Shape;40;p2"/>
            <p:cNvSpPr/>
            <p:nvPr/>
          </p:nvSpPr>
          <p:spPr>
            <a:xfrm>
              <a:off x="5399840" y="356365"/>
              <a:ext cx="2577000" cy="25770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2"/>
            <p:cNvSpPr/>
            <p:nvPr/>
          </p:nvSpPr>
          <p:spPr>
            <a:xfrm rot="2043858">
              <a:off x="5503813" y="460310"/>
              <a:ext cx="2369480" cy="236948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2"/>
            <p:cNvSpPr/>
            <p:nvPr/>
          </p:nvSpPr>
          <p:spPr>
            <a:xfrm>
              <a:off x="5399795" y="360281"/>
              <a:ext cx="2577000" cy="2577000"/>
            </a:xfrm>
            <a:prstGeom prst="pie">
              <a:avLst>
                <a:gd fmla="val 8801158"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2"/>
            <p:cNvSpPr/>
            <p:nvPr/>
          </p:nvSpPr>
          <p:spPr>
            <a:xfrm rot="2044777">
              <a:off x="5911449" y="867729"/>
              <a:ext cx="1554223" cy="1554223"/>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2"/>
            <p:cNvSpPr/>
            <p:nvPr/>
          </p:nvSpPr>
          <p:spPr>
            <a:xfrm>
              <a:off x="5399795" y="356358"/>
              <a:ext cx="2577000" cy="2577000"/>
            </a:xfrm>
            <a:prstGeom prst="pie">
              <a:avLst>
                <a:gd fmla="val 1255410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2"/>
            <p:cNvSpPr/>
            <p:nvPr/>
          </p:nvSpPr>
          <p:spPr>
            <a:xfrm rot="-9830444">
              <a:off x="6469759" y="3480727"/>
              <a:ext cx="320148" cy="320148"/>
            </a:xfrm>
            <a:prstGeom prst="pie">
              <a:avLst>
                <a:gd fmla="val 1937684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6" name="Google Shape;46;p2"/>
          <p:cNvSpPr txBox="1"/>
          <p:nvPr>
            <p:ph type="ctrTitle"/>
          </p:nvPr>
        </p:nvSpPr>
        <p:spPr>
          <a:xfrm>
            <a:off x="824000" y="1613813"/>
            <a:ext cx="4255500" cy="18729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47" name="Google Shape;47;p2"/>
          <p:cNvSpPr txBox="1"/>
          <p:nvPr>
            <p:ph idx="1" type="subTitle"/>
          </p:nvPr>
        </p:nvSpPr>
        <p:spPr>
          <a:xfrm>
            <a:off x="824000" y="3596300"/>
            <a:ext cx="4255500" cy="6954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48" name="Google Shape;48;p2"/>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3"/>
        </a:solidFill>
      </p:bgPr>
    </p:bg>
    <p:spTree>
      <p:nvGrpSpPr>
        <p:cNvPr id="141" name="Shape 141"/>
        <p:cNvGrpSpPr/>
        <p:nvPr/>
      </p:nvGrpSpPr>
      <p:grpSpPr>
        <a:xfrm>
          <a:off x="0" y="0"/>
          <a:ext cx="0" cy="0"/>
          <a:chOff x="0" y="0"/>
          <a:chExt cx="0" cy="0"/>
        </a:xfrm>
      </p:grpSpPr>
      <p:grpSp>
        <p:nvGrpSpPr>
          <p:cNvPr id="142" name="Google Shape;142;p11"/>
          <p:cNvGrpSpPr/>
          <p:nvPr/>
        </p:nvGrpSpPr>
        <p:grpSpPr>
          <a:xfrm>
            <a:off x="52" y="4099200"/>
            <a:ext cx="9144036" cy="1044300"/>
            <a:chOff x="52" y="4099200"/>
            <a:chExt cx="9144036" cy="1044300"/>
          </a:xfrm>
        </p:grpSpPr>
        <p:grpSp>
          <p:nvGrpSpPr>
            <p:cNvPr id="143" name="Google Shape;143;p11"/>
            <p:cNvGrpSpPr/>
            <p:nvPr/>
          </p:nvGrpSpPr>
          <p:grpSpPr>
            <a:xfrm>
              <a:off x="52" y="4309200"/>
              <a:ext cx="231622" cy="834300"/>
              <a:chOff x="2688737" y="4301380"/>
              <a:chExt cx="231900" cy="834300"/>
            </a:xfrm>
          </p:grpSpPr>
          <p:sp>
            <p:nvSpPr>
              <p:cNvPr id="144" name="Google Shape;144;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8" name="Google Shape;148;p11"/>
            <p:cNvGrpSpPr/>
            <p:nvPr/>
          </p:nvGrpSpPr>
          <p:grpSpPr>
            <a:xfrm>
              <a:off x="371406" y="4099200"/>
              <a:ext cx="231622" cy="1044300"/>
              <a:chOff x="2688737" y="4091380"/>
              <a:chExt cx="231900" cy="1044300"/>
            </a:xfrm>
          </p:grpSpPr>
          <p:sp>
            <p:nvSpPr>
              <p:cNvPr id="149" name="Google Shape;149;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1"/>
              <p:cNvSpPr/>
              <p:nvPr/>
            </p:nvSpPr>
            <p:spPr>
              <a:xfrm flipH="1">
                <a:off x="2688737" y="4091380"/>
                <a:ext cx="2319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4" name="Google Shape;154;p11"/>
            <p:cNvGrpSpPr/>
            <p:nvPr/>
          </p:nvGrpSpPr>
          <p:grpSpPr>
            <a:xfrm>
              <a:off x="742761" y="4309200"/>
              <a:ext cx="231622" cy="834300"/>
              <a:chOff x="2688737" y="4301380"/>
              <a:chExt cx="231900" cy="834300"/>
            </a:xfrm>
          </p:grpSpPr>
          <p:sp>
            <p:nvSpPr>
              <p:cNvPr id="155" name="Google Shape;155;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9" name="Google Shape;159;p11"/>
            <p:cNvGrpSpPr/>
            <p:nvPr/>
          </p:nvGrpSpPr>
          <p:grpSpPr>
            <a:xfrm>
              <a:off x="1114115" y="4518900"/>
              <a:ext cx="231622" cy="624600"/>
              <a:chOff x="2688737" y="4511080"/>
              <a:chExt cx="231900" cy="624600"/>
            </a:xfrm>
          </p:grpSpPr>
          <p:sp>
            <p:nvSpPr>
              <p:cNvPr id="160" name="Google Shape;160;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3" name="Google Shape;163;p11"/>
            <p:cNvGrpSpPr/>
            <p:nvPr/>
          </p:nvGrpSpPr>
          <p:grpSpPr>
            <a:xfrm>
              <a:off x="1856753" y="4099200"/>
              <a:ext cx="231600" cy="1044300"/>
              <a:chOff x="1856753" y="4099200"/>
              <a:chExt cx="231600" cy="1044300"/>
            </a:xfrm>
          </p:grpSpPr>
          <p:sp>
            <p:nvSpPr>
              <p:cNvPr id="164" name="Google Shape;164;p11"/>
              <p:cNvSpPr/>
              <p:nvPr/>
            </p:nvSpPr>
            <p:spPr>
              <a:xfrm flipH="1">
                <a:off x="185675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1"/>
              <p:cNvSpPr/>
              <p:nvPr/>
            </p:nvSpPr>
            <p:spPr>
              <a:xfrm flipH="1">
                <a:off x="185675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1"/>
              <p:cNvSpPr/>
              <p:nvPr/>
            </p:nvSpPr>
            <p:spPr>
              <a:xfrm flipH="1">
                <a:off x="185675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1"/>
              <p:cNvSpPr/>
              <p:nvPr/>
            </p:nvSpPr>
            <p:spPr>
              <a:xfrm flipH="1">
                <a:off x="1856753"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1"/>
              <p:cNvSpPr/>
              <p:nvPr/>
            </p:nvSpPr>
            <p:spPr>
              <a:xfrm flipH="1">
                <a:off x="185675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9" name="Google Shape;169;p11"/>
            <p:cNvGrpSpPr/>
            <p:nvPr/>
          </p:nvGrpSpPr>
          <p:grpSpPr>
            <a:xfrm>
              <a:off x="2228107" y="4309200"/>
              <a:ext cx="231600" cy="834300"/>
              <a:chOff x="2228107" y="4309200"/>
              <a:chExt cx="231600" cy="834300"/>
            </a:xfrm>
          </p:grpSpPr>
          <p:sp>
            <p:nvSpPr>
              <p:cNvPr id="170" name="Google Shape;170;p11"/>
              <p:cNvSpPr/>
              <p:nvPr/>
            </p:nvSpPr>
            <p:spPr>
              <a:xfrm flipH="1">
                <a:off x="222810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1"/>
              <p:cNvSpPr/>
              <p:nvPr/>
            </p:nvSpPr>
            <p:spPr>
              <a:xfrm flipH="1">
                <a:off x="2228107"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1"/>
              <p:cNvSpPr/>
              <p:nvPr/>
            </p:nvSpPr>
            <p:spPr>
              <a:xfrm flipH="1">
                <a:off x="222810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1"/>
              <p:cNvSpPr/>
              <p:nvPr/>
            </p:nvSpPr>
            <p:spPr>
              <a:xfrm flipH="1">
                <a:off x="222810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4" name="Google Shape;174;p11"/>
            <p:cNvGrpSpPr/>
            <p:nvPr/>
          </p:nvGrpSpPr>
          <p:grpSpPr>
            <a:xfrm>
              <a:off x="2599462" y="4518900"/>
              <a:ext cx="231600" cy="624600"/>
              <a:chOff x="2599462" y="4518900"/>
              <a:chExt cx="231600" cy="624600"/>
            </a:xfrm>
          </p:grpSpPr>
          <p:sp>
            <p:nvSpPr>
              <p:cNvPr id="175" name="Google Shape;175;p11"/>
              <p:cNvSpPr/>
              <p:nvPr/>
            </p:nvSpPr>
            <p:spPr>
              <a:xfrm flipH="1">
                <a:off x="259946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1"/>
              <p:cNvSpPr/>
              <p:nvPr/>
            </p:nvSpPr>
            <p:spPr>
              <a:xfrm flipH="1">
                <a:off x="259946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1"/>
              <p:cNvSpPr/>
              <p:nvPr/>
            </p:nvSpPr>
            <p:spPr>
              <a:xfrm flipH="1">
                <a:off x="259946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8" name="Google Shape;178;p11"/>
            <p:cNvGrpSpPr/>
            <p:nvPr/>
          </p:nvGrpSpPr>
          <p:grpSpPr>
            <a:xfrm>
              <a:off x="3342171" y="4099200"/>
              <a:ext cx="231600" cy="1044300"/>
              <a:chOff x="3342171" y="4099200"/>
              <a:chExt cx="231600" cy="1044300"/>
            </a:xfrm>
          </p:grpSpPr>
          <p:sp>
            <p:nvSpPr>
              <p:cNvPr id="179" name="Google Shape;179;p11"/>
              <p:cNvSpPr/>
              <p:nvPr/>
            </p:nvSpPr>
            <p:spPr>
              <a:xfrm flipH="1">
                <a:off x="334217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1"/>
              <p:cNvSpPr/>
              <p:nvPr/>
            </p:nvSpPr>
            <p:spPr>
              <a:xfrm flipH="1">
                <a:off x="334217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1"/>
              <p:cNvSpPr/>
              <p:nvPr/>
            </p:nvSpPr>
            <p:spPr>
              <a:xfrm flipH="1">
                <a:off x="334217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1"/>
              <p:cNvSpPr/>
              <p:nvPr/>
            </p:nvSpPr>
            <p:spPr>
              <a:xfrm flipH="1">
                <a:off x="3342171"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1"/>
              <p:cNvSpPr/>
              <p:nvPr/>
            </p:nvSpPr>
            <p:spPr>
              <a:xfrm flipH="1">
                <a:off x="334217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4" name="Google Shape;184;p11"/>
            <p:cNvGrpSpPr/>
            <p:nvPr/>
          </p:nvGrpSpPr>
          <p:grpSpPr>
            <a:xfrm>
              <a:off x="3713525" y="4309200"/>
              <a:ext cx="231600" cy="834300"/>
              <a:chOff x="3713525" y="4309200"/>
              <a:chExt cx="231600" cy="834300"/>
            </a:xfrm>
          </p:grpSpPr>
          <p:sp>
            <p:nvSpPr>
              <p:cNvPr id="185" name="Google Shape;185;p11"/>
              <p:cNvSpPr/>
              <p:nvPr/>
            </p:nvSpPr>
            <p:spPr>
              <a:xfrm flipH="1">
                <a:off x="371352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1"/>
              <p:cNvSpPr/>
              <p:nvPr/>
            </p:nvSpPr>
            <p:spPr>
              <a:xfrm flipH="1">
                <a:off x="3713525"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1"/>
              <p:cNvSpPr/>
              <p:nvPr/>
            </p:nvSpPr>
            <p:spPr>
              <a:xfrm flipH="1">
                <a:off x="371352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1"/>
              <p:cNvSpPr/>
              <p:nvPr/>
            </p:nvSpPr>
            <p:spPr>
              <a:xfrm flipH="1">
                <a:off x="371352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9" name="Google Shape;189;p11"/>
            <p:cNvGrpSpPr/>
            <p:nvPr/>
          </p:nvGrpSpPr>
          <p:grpSpPr>
            <a:xfrm>
              <a:off x="1485398" y="4309200"/>
              <a:ext cx="231600" cy="834300"/>
              <a:chOff x="1485398" y="4309200"/>
              <a:chExt cx="231600" cy="834300"/>
            </a:xfrm>
          </p:grpSpPr>
          <p:sp>
            <p:nvSpPr>
              <p:cNvPr id="190" name="Google Shape;190;p11"/>
              <p:cNvSpPr/>
              <p:nvPr/>
            </p:nvSpPr>
            <p:spPr>
              <a:xfrm flipH="1">
                <a:off x="148539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1"/>
              <p:cNvSpPr/>
              <p:nvPr/>
            </p:nvSpPr>
            <p:spPr>
              <a:xfrm flipH="1">
                <a:off x="148539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1"/>
              <p:cNvSpPr/>
              <p:nvPr/>
            </p:nvSpPr>
            <p:spPr>
              <a:xfrm flipH="1">
                <a:off x="148539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1"/>
              <p:cNvSpPr/>
              <p:nvPr/>
            </p:nvSpPr>
            <p:spPr>
              <a:xfrm flipH="1">
                <a:off x="148539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4" name="Google Shape;194;p11"/>
            <p:cNvGrpSpPr/>
            <p:nvPr/>
          </p:nvGrpSpPr>
          <p:grpSpPr>
            <a:xfrm>
              <a:off x="4084879" y="4518900"/>
              <a:ext cx="231600" cy="624600"/>
              <a:chOff x="4084879" y="4518900"/>
              <a:chExt cx="231600" cy="624600"/>
            </a:xfrm>
          </p:grpSpPr>
          <p:sp>
            <p:nvSpPr>
              <p:cNvPr id="195" name="Google Shape;195;p11"/>
              <p:cNvSpPr/>
              <p:nvPr/>
            </p:nvSpPr>
            <p:spPr>
              <a:xfrm flipH="1">
                <a:off x="40848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1"/>
              <p:cNvSpPr/>
              <p:nvPr/>
            </p:nvSpPr>
            <p:spPr>
              <a:xfrm flipH="1">
                <a:off x="40848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1"/>
              <p:cNvSpPr/>
              <p:nvPr/>
            </p:nvSpPr>
            <p:spPr>
              <a:xfrm flipH="1">
                <a:off x="40848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8" name="Google Shape;198;p11"/>
            <p:cNvGrpSpPr/>
            <p:nvPr/>
          </p:nvGrpSpPr>
          <p:grpSpPr>
            <a:xfrm>
              <a:off x="2970816" y="4309200"/>
              <a:ext cx="231600" cy="834300"/>
              <a:chOff x="2970816" y="4309200"/>
              <a:chExt cx="231600" cy="834300"/>
            </a:xfrm>
          </p:grpSpPr>
          <p:sp>
            <p:nvSpPr>
              <p:cNvPr id="199" name="Google Shape;199;p11"/>
              <p:cNvSpPr/>
              <p:nvPr/>
            </p:nvSpPr>
            <p:spPr>
              <a:xfrm flipH="1">
                <a:off x="297081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1"/>
              <p:cNvSpPr/>
              <p:nvPr/>
            </p:nvSpPr>
            <p:spPr>
              <a:xfrm flipH="1">
                <a:off x="297081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1"/>
              <p:cNvSpPr/>
              <p:nvPr/>
            </p:nvSpPr>
            <p:spPr>
              <a:xfrm flipH="1">
                <a:off x="297081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1"/>
              <p:cNvSpPr/>
              <p:nvPr/>
            </p:nvSpPr>
            <p:spPr>
              <a:xfrm flipH="1">
                <a:off x="297081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3" name="Google Shape;203;p11"/>
            <p:cNvGrpSpPr/>
            <p:nvPr/>
          </p:nvGrpSpPr>
          <p:grpSpPr>
            <a:xfrm>
              <a:off x="4456234" y="4309200"/>
              <a:ext cx="231600" cy="834300"/>
              <a:chOff x="4456234" y="4309200"/>
              <a:chExt cx="231600" cy="834300"/>
            </a:xfrm>
          </p:grpSpPr>
          <p:sp>
            <p:nvSpPr>
              <p:cNvPr id="204" name="Google Shape;204;p11"/>
              <p:cNvSpPr/>
              <p:nvPr/>
            </p:nvSpPr>
            <p:spPr>
              <a:xfrm flipH="1">
                <a:off x="445623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1"/>
              <p:cNvSpPr/>
              <p:nvPr/>
            </p:nvSpPr>
            <p:spPr>
              <a:xfrm flipH="1">
                <a:off x="445623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1"/>
              <p:cNvSpPr/>
              <p:nvPr/>
            </p:nvSpPr>
            <p:spPr>
              <a:xfrm flipH="1">
                <a:off x="445623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11"/>
              <p:cNvSpPr/>
              <p:nvPr/>
            </p:nvSpPr>
            <p:spPr>
              <a:xfrm flipH="1">
                <a:off x="445623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8" name="Google Shape;208;p11"/>
            <p:cNvGrpSpPr/>
            <p:nvPr/>
          </p:nvGrpSpPr>
          <p:grpSpPr>
            <a:xfrm>
              <a:off x="4827588" y="4099200"/>
              <a:ext cx="231600" cy="1044300"/>
              <a:chOff x="4827588" y="4099200"/>
              <a:chExt cx="231600" cy="1044300"/>
            </a:xfrm>
          </p:grpSpPr>
          <p:sp>
            <p:nvSpPr>
              <p:cNvPr id="209" name="Google Shape;209;p11"/>
              <p:cNvSpPr/>
              <p:nvPr/>
            </p:nvSpPr>
            <p:spPr>
              <a:xfrm flipH="1">
                <a:off x="48275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1"/>
              <p:cNvSpPr/>
              <p:nvPr/>
            </p:nvSpPr>
            <p:spPr>
              <a:xfrm flipH="1">
                <a:off x="48275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1"/>
              <p:cNvSpPr/>
              <p:nvPr/>
            </p:nvSpPr>
            <p:spPr>
              <a:xfrm flipH="1">
                <a:off x="48275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1"/>
              <p:cNvSpPr/>
              <p:nvPr/>
            </p:nvSpPr>
            <p:spPr>
              <a:xfrm flipH="1">
                <a:off x="4827588"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11"/>
              <p:cNvSpPr/>
              <p:nvPr/>
            </p:nvSpPr>
            <p:spPr>
              <a:xfrm flipH="1">
                <a:off x="48275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4" name="Google Shape;214;p11"/>
            <p:cNvGrpSpPr/>
            <p:nvPr/>
          </p:nvGrpSpPr>
          <p:grpSpPr>
            <a:xfrm>
              <a:off x="5198943" y="4309200"/>
              <a:ext cx="231600" cy="834300"/>
              <a:chOff x="5198943" y="4309200"/>
              <a:chExt cx="231600" cy="834300"/>
            </a:xfrm>
          </p:grpSpPr>
          <p:sp>
            <p:nvSpPr>
              <p:cNvPr id="215" name="Google Shape;215;p11"/>
              <p:cNvSpPr/>
              <p:nvPr/>
            </p:nvSpPr>
            <p:spPr>
              <a:xfrm flipH="1">
                <a:off x="519894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1"/>
              <p:cNvSpPr/>
              <p:nvPr/>
            </p:nvSpPr>
            <p:spPr>
              <a:xfrm flipH="1">
                <a:off x="519894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1"/>
              <p:cNvSpPr/>
              <p:nvPr/>
            </p:nvSpPr>
            <p:spPr>
              <a:xfrm flipH="1">
                <a:off x="519894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1"/>
              <p:cNvSpPr/>
              <p:nvPr/>
            </p:nvSpPr>
            <p:spPr>
              <a:xfrm flipH="1">
                <a:off x="519894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9" name="Google Shape;219;p11"/>
            <p:cNvGrpSpPr/>
            <p:nvPr/>
          </p:nvGrpSpPr>
          <p:grpSpPr>
            <a:xfrm>
              <a:off x="5570297" y="4518900"/>
              <a:ext cx="231600" cy="624600"/>
              <a:chOff x="5570297" y="4518900"/>
              <a:chExt cx="231600" cy="624600"/>
            </a:xfrm>
          </p:grpSpPr>
          <p:sp>
            <p:nvSpPr>
              <p:cNvPr id="220" name="Google Shape;220;p11"/>
              <p:cNvSpPr/>
              <p:nvPr/>
            </p:nvSpPr>
            <p:spPr>
              <a:xfrm flipH="1">
                <a:off x="557029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1"/>
              <p:cNvSpPr/>
              <p:nvPr/>
            </p:nvSpPr>
            <p:spPr>
              <a:xfrm flipH="1">
                <a:off x="557029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11"/>
              <p:cNvSpPr/>
              <p:nvPr/>
            </p:nvSpPr>
            <p:spPr>
              <a:xfrm flipH="1">
                <a:off x="557029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3" name="Google Shape;223;p11"/>
            <p:cNvGrpSpPr/>
            <p:nvPr/>
          </p:nvGrpSpPr>
          <p:grpSpPr>
            <a:xfrm>
              <a:off x="5941652" y="4309200"/>
              <a:ext cx="231600" cy="834300"/>
              <a:chOff x="5941652" y="4309200"/>
              <a:chExt cx="231600" cy="834300"/>
            </a:xfrm>
          </p:grpSpPr>
          <p:sp>
            <p:nvSpPr>
              <p:cNvPr id="224" name="Google Shape;224;p11"/>
              <p:cNvSpPr/>
              <p:nvPr/>
            </p:nvSpPr>
            <p:spPr>
              <a:xfrm flipH="1">
                <a:off x="594165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1"/>
              <p:cNvSpPr/>
              <p:nvPr/>
            </p:nvSpPr>
            <p:spPr>
              <a:xfrm flipH="1">
                <a:off x="5941652"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1"/>
              <p:cNvSpPr/>
              <p:nvPr/>
            </p:nvSpPr>
            <p:spPr>
              <a:xfrm flipH="1">
                <a:off x="594165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11"/>
              <p:cNvSpPr/>
              <p:nvPr/>
            </p:nvSpPr>
            <p:spPr>
              <a:xfrm flipH="1">
                <a:off x="594165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8" name="Google Shape;228;p11"/>
            <p:cNvGrpSpPr/>
            <p:nvPr/>
          </p:nvGrpSpPr>
          <p:grpSpPr>
            <a:xfrm>
              <a:off x="6313006" y="4099200"/>
              <a:ext cx="231600" cy="1044300"/>
              <a:chOff x="6313006" y="4099200"/>
              <a:chExt cx="231600" cy="1044300"/>
            </a:xfrm>
          </p:grpSpPr>
          <p:sp>
            <p:nvSpPr>
              <p:cNvPr id="229" name="Google Shape;229;p11"/>
              <p:cNvSpPr/>
              <p:nvPr/>
            </p:nvSpPr>
            <p:spPr>
              <a:xfrm flipH="1">
                <a:off x="631300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1"/>
              <p:cNvSpPr/>
              <p:nvPr/>
            </p:nvSpPr>
            <p:spPr>
              <a:xfrm flipH="1">
                <a:off x="631300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1"/>
              <p:cNvSpPr/>
              <p:nvPr/>
            </p:nvSpPr>
            <p:spPr>
              <a:xfrm flipH="1">
                <a:off x="631300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11"/>
              <p:cNvSpPr/>
              <p:nvPr/>
            </p:nvSpPr>
            <p:spPr>
              <a:xfrm flipH="1">
                <a:off x="6313006"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11"/>
              <p:cNvSpPr/>
              <p:nvPr/>
            </p:nvSpPr>
            <p:spPr>
              <a:xfrm flipH="1">
                <a:off x="631300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4" name="Google Shape;234;p11"/>
            <p:cNvGrpSpPr/>
            <p:nvPr/>
          </p:nvGrpSpPr>
          <p:grpSpPr>
            <a:xfrm>
              <a:off x="6684361" y="4309200"/>
              <a:ext cx="231600" cy="834300"/>
              <a:chOff x="6684361" y="4309200"/>
              <a:chExt cx="231600" cy="834300"/>
            </a:xfrm>
          </p:grpSpPr>
          <p:sp>
            <p:nvSpPr>
              <p:cNvPr id="235" name="Google Shape;235;p11"/>
              <p:cNvSpPr/>
              <p:nvPr/>
            </p:nvSpPr>
            <p:spPr>
              <a:xfrm flipH="1">
                <a:off x="668436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11"/>
              <p:cNvSpPr/>
              <p:nvPr/>
            </p:nvSpPr>
            <p:spPr>
              <a:xfrm flipH="1">
                <a:off x="668436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11"/>
              <p:cNvSpPr/>
              <p:nvPr/>
            </p:nvSpPr>
            <p:spPr>
              <a:xfrm flipH="1">
                <a:off x="668436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11"/>
              <p:cNvSpPr/>
              <p:nvPr/>
            </p:nvSpPr>
            <p:spPr>
              <a:xfrm flipH="1">
                <a:off x="668436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9" name="Google Shape;239;p11"/>
            <p:cNvGrpSpPr/>
            <p:nvPr/>
          </p:nvGrpSpPr>
          <p:grpSpPr>
            <a:xfrm>
              <a:off x="7055715" y="4518900"/>
              <a:ext cx="231600" cy="624600"/>
              <a:chOff x="7055715" y="4518900"/>
              <a:chExt cx="231600" cy="624600"/>
            </a:xfrm>
          </p:grpSpPr>
          <p:sp>
            <p:nvSpPr>
              <p:cNvPr id="240" name="Google Shape;240;p11"/>
              <p:cNvSpPr/>
              <p:nvPr/>
            </p:nvSpPr>
            <p:spPr>
              <a:xfrm flipH="1">
                <a:off x="705571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11"/>
              <p:cNvSpPr/>
              <p:nvPr/>
            </p:nvSpPr>
            <p:spPr>
              <a:xfrm flipH="1">
                <a:off x="705571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11"/>
              <p:cNvSpPr/>
              <p:nvPr/>
            </p:nvSpPr>
            <p:spPr>
              <a:xfrm flipH="1">
                <a:off x="705571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3" name="Google Shape;243;p11"/>
            <p:cNvGrpSpPr/>
            <p:nvPr/>
          </p:nvGrpSpPr>
          <p:grpSpPr>
            <a:xfrm>
              <a:off x="7798424" y="4099200"/>
              <a:ext cx="231600" cy="1044300"/>
              <a:chOff x="7798424" y="4099200"/>
              <a:chExt cx="231600" cy="1044300"/>
            </a:xfrm>
          </p:grpSpPr>
          <p:sp>
            <p:nvSpPr>
              <p:cNvPr id="244" name="Google Shape;244;p11"/>
              <p:cNvSpPr/>
              <p:nvPr/>
            </p:nvSpPr>
            <p:spPr>
              <a:xfrm flipH="1">
                <a:off x="779842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11"/>
              <p:cNvSpPr/>
              <p:nvPr/>
            </p:nvSpPr>
            <p:spPr>
              <a:xfrm flipH="1">
                <a:off x="779842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11"/>
              <p:cNvSpPr/>
              <p:nvPr/>
            </p:nvSpPr>
            <p:spPr>
              <a:xfrm flipH="1">
                <a:off x="779842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11"/>
              <p:cNvSpPr/>
              <p:nvPr/>
            </p:nvSpPr>
            <p:spPr>
              <a:xfrm flipH="1">
                <a:off x="7798424"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11"/>
              <p:cNvSpPr/>
              <p:nvPr/>
            </p:nvSpPr>
            <p:spPr>
              <a:xfrm flipH="1">
                <a:off x="779842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9" name="Google Shape;249;p11"/>
            <p:cNvGrpSpPr/>
            <p:nvPr/>
          </p:nvGrpSpPr>
          <p:grpSpPr>
            <a:xfrm>
              <a:off x="8169779" y="4309200"/>
              <a:ext cx="231600" cy="834300"/>
              <a:chOff x="8169779" y="4309200"/>
              <a:chExt cx="231600" cy="834300"/>
            </a:xfrm>
          </p:grpSpPr>
          <p:sp>
            <p:nvSpPr>
              <p:cNvPr id="250" name="Google Shape;250;p11"/>
              <p:cNvSpPr/>
              <p:nvPr/>
            </p:nvSpPr>
            <p:spPr>
              <a:xfrm flipH="1">
                <a:off x="81697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11"/>
              <p:cNvSpPr/>
              <p:nvPr/>
            </p:nvSpPr>
            <p:spPr>
              <a:xfrm flipH="1">
                <a:off x="8169779"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1"/>
              <p:cNvSpPr/>
              <p:nvPr/>
            </p:nvSpPr>
            <p:spPr>
              <a:xfrm flipH="1">
                <a:off x="81697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11"/>
              <p:cNvSpPr/>
              <p:nvPr/>
            </p:nvSpPr>
            <p:spPr>
              <a:xfrm flipH="1">
                <a:off x="81697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4" name="Google Shape;254;p11"/>
            <p:cNvGrpSpPr/>
            <p:nvPr/>
          </p:nvGrpSpPr>
          <p:grpSpPr>
            <a:xfrm>
              <a:off x="7427070" y="4309200"/>
              <a:ext cx="231600" cy="834300"/>
              <a:chOff x="7427070" y="4309200"/>
              <a:chExt cx="231600" cy="834300"/>
            </a:xfrm>
          </p:grpSpPr>
          <p:sp>
            <p:nvSpPr>
              <p:cNvPr id="255" name="Google Shape;255;p11"/>
              <p:cNvSpPr/>
              <p:nvPr/>
            </p:nvSpPr>
            <p:spPr>
              <a:xfrm flipH="1">
                <a:off x="7427070"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11"/>
              <p:cNvSpPr/>
              <p:nvPr/>
            </p:nvSpPr>
            <p:spPr>
              <a:xfrm flipH="1">
                <a:off x="7427070"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11"/>
              <p:cNvSpPr/>
              <p:nvPr/>
            </p:nvSpPr>
            <p:spPr>
              <a:xfrm flipH="1">
                <a:off x="7427070"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11"/>
              <p:cNvSpPr/>
              <p:nvPr/>
            </p:nvSpPr>
            <p:spPr>
              <a:xfrm flipH="1">
                <a:off x="7427070"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9" name="Google Shape;259;p11"/>
            <p:cNvGrpSpPr/>
            <p:nvPr/>
          </p:nvGrpSpPr>
          <p:grpSpPr>
            <a:xfrm>
              <a:off x="8541133" y="4518900"/>
              <a:ext cx="231600" cy="624600"/>
              <a:chOff x="8541133" y="4518900"/>
              <a:chExt cx="231600" cy="624600"/>
            </a:xfrm>
          </p:grpSpPr>
          <p:sp>
            <p:nvSpPr>
              <p:cNvPr id="260" name="Google Shape;260;p11"/>
              <p:cNvSpPr/>
              <p:nvPr/>
            </p:nvSpPr>
            <p:spPr>
              <a:xfrm flipH="1">
                <a:off x="854113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11"/>
              <p:cNvSpPr/>
              <p:nvPr/>
            </p:nvSpPr>
            <p:spPr>
              <a:xfrm flipH="1">
                <a:off x="854113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11"/>
              <p:cNvSpPr/>
              <p:nvPr/>
            </p:nvSpPr>
            <p:spPr>
              <a:xfrm flipH="1">
                <a:off x="854113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3" name="Google Shape;263;p11"/>
            <p:cNvGrpSpPr/>
            <p:nvPr/>
          </p:nvGrpSpPr>
          <p:grpSpPr>
            <a:xfrm>
              <a:off x="8912488" y="4309200"/>
              <a:ext cx="231600" cy="834300"/>
              <a:chOff x="8912488" y="4309200"/>
              <a:chExt cx="231600" cy="834300"/>
            </a:xfrm>
          </p:grpSpPr>
          <p:sp>
            <p:nvSpPr>
              <p:cNvPr id="264" name="Google Shape;264;p11"/>
              <p:cNvSpPr/>
              <p:nvPr/>
            </p:nvSpPr>
            <p:spPr>
              <a:xfrm flipH="1">
                <a:off x="89124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11"/>
              <p:cNvSpPr/>
              <p:nvPr/>
            </p:nvSpPr>
            <p:spPr>
              <a:xfrm flipH="1">
                <a:off x="89124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11"/>
              <p:cNvSpPr/>
              <p:nvPr/>
            </p:nvSpPr>
            <p:spPr>
              <a:xfrm flipH="1">
                <a:off x="89124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11"/>
              <p:cNvSpPr/>
              <p:nvPr/>
            </p:nvSpPr>
            <p:spPr>
              <a:xfrm flipH="1">
                <a:off x="89124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68" name="Google Shape;268;p11"/>
          <p:cNvSpPr txBox="1"/>
          <p:nvPr>
            <p:ph hasCustomPrompt="1" type="title"/>
          </p:nvPr>
        </p:nvSpPr>
        <p:spPr>
          <a:xfrm>
            <a:off x="1388625" y="772725"/>
            <a:ext cx="6366900" cy="18633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1"/>
              </a:buClr>
              <a:buSzPts val="8000"/>
              <a:buNone/>
              <a:defRPr sz="8000">
                <a:solidFill>
                  <a:schemeClr val="lt1"/>
                </a:solidFill>
              </a:defRPr>
            </a:lvl1pPr>
            <a:lvl2pPr lvl="1" algn="ctr">
              <a:spcBef>
                <a:spcPts val="0"/>
              </a:spcBef>
              <a:spcAft>
                <a:spcPts val="0"/>
              </a:spcAft>
              <a:buClr>
                <a:schemeClr val="lt1"/>
              </a:buClr>
              <a:buSzPts val="8000"/>
              <a:buNone/>
              <a:defRPr sz="8000">
                <a:solidFill>
                  <a:schemeClr val="lt1"/>
                </a:solidFill>
              </a:defRPr>
            </a:lvl2pPr>
            <a:lvl3pPr lvl="2" algn="ctr">
              <a:spcBef>
                <a:spcPts val="0"/>
              </a:spcBef>
              <a:spcAft>
                <a:spcPts val="0"/>
              </a:spcAft>
              <a:buClr>
                <a:schemeClr val="lt1"/>
              </a:buClr>
              <a:buSzPts val="8000"/>
              <a:buNone/>
              <a:defRPr sz="8000">
                <a:solidFill>
                  <a:schemeClr val="lt1"/>
                </a:solidFill>
              </a:defRPr>
            </a:lvl3pPr>
            <a:lvl4pPr lvl="3" algn="ctr">
              <a:spcBef>
                <a:spcPts val="0"/>
              </a:spcBef>
              <a:spcAft>
                <a:spcPts val="0"/>
              </a:spcAft>
              <a:buClr>
                <a:schemeClr val="lt1"/>
              </a:buClr>
              <a:buSzPts val="8000"/>
              <a:buNone/>
              <a:defRPr sz="8000">
                <a:solidFill>
                  <a:schemeClr val="lt1"/>
                </a:solidFill>
              </a:defRPr>
            </a:lvl4pPr>
            <a:lvl5pPr lvl="4" algn="ctr">
              <a:spcBef>
                <a:spcPts val="0"/>
              </a:spcBef>
              <a:spcAft>
                <a:spcPts val="0"/>
              </a:spcAft>
              <a:buClr>
                <a:schemeClr val="lt1"/>
              </a:buClr>
              <a:buSzPts val="8000"/>
              <a:buNone/>
              <a:defRPr sz="8000">
                <a:solidFill>
                  <a:schemeClr val="lt1"/>
                </a:solidFill>
              </a:defRPr>
            </a:lvl5pPr>
            <a:lvl6pPr lvl="5" algn="ctr">
              <a:spcBef>
                <a:spcPts val="0"/>
              </a:spcBef>
              <a:spcAft>
                <a:spcPts val="0"/>
              </a:spcAft>
              <a:buClr>
                <a:schemeClr val="lt1"/>
              </a:buClr>
              <a:buSzPts val="8000"/>
              <a:buNone/>
              <a:defRPr sz="8000">
                <a:solidFill>
                  <a:schemeClr val="lt1"/>
                </a:solidFill>
              </a:defRPr>
            </a:lvl6pPr>
            <a:lvl7pPr lvl="6" algn="ctr">
              <a:spcBef>
                <a:spcPts val="0"/>
              </a:spcBef>
              <a:spcAft>
                <a:spcPts val="0"/>
              </a:spcAft>
              <a:buClr>
                <a:schemeClr val="lt1"/>
              </a:buClr>
              <a:buSzPts val="8000"/>
              <a:buNone/>
              <a:defRPr sz="8000">
                <a:solidFill>
                  <a:schemeClr val="lt1"/>
                </a:solidFill>
              </a:defRPr>
            </a:lvl7pPr>
            <a:lvl8pPr lvl="7" algn="ctr">
              <a:spcBef>
                <a:spcPts val="0"/>
              </a:spcBef>
              <a:spcAft>
                <a:spcPts val="0"/>
              </a:spcAft>
              <a:buClr>
                <a:schemeClr val="lt1"/>
              </a:buClr>
              <a:buSzPts val="8000"/>
              <a:buNone/>
              <a:defRPr sz="8000">
                <a:solidFill>
                  <a:schemeClr val="lt1"/>
                </a:solidFill>
              </a:defRPr>
            </a:lvl8pPr>
            <a:lvl9pPr lvl="8" algn="ctr">
              <a:spcBef>
                <a:spcPts val="0"/>
              </a:spcBef>
              <a:spcAft>
                <a:spcPts val="0"/>
              </a:spcAft>
              <a:buClr>
                <a:schemeClr val="lt1"/>
              </a:buClr>
              <a:buSzPts val="8000"/>
              <a:buNone/>
              <a:defRPr sz="8000">
                <a:solidFill>
                  <a:schemeClr val="lt1"/>
                </a:solidFill>
              </a:defRPr>
            </a:lvl9pPr>
          </a:lstStyle>
          <a:p>
            <a:r>
              <a:t>xx%</a:t>
            </a:r>
          </a:p>
        </p:txBody>
      </p:sp>
      <p:sp>
        <p:nvSpPr>
          <p:cNvPr id="269" name="Google Shape;269;p11"/>
          <p:cNvSpPr txBox="1"/>
          <p:nvPr>
            <p:ph idx="1" type="body"/>
          </p:nvPr>
        </p:nvSpPr>
        <p:spPr>
          <a:xfrm>
            <a:off x="1388625" y="2712300"/>
            <a:ext cx="6366900" cy="1111200"/>
          </a:xfrm>
          <a:prstGeom prst="rect">
            <a:avLst/>
          </a:prstGeom>
        </p:spPr>
        <p:txBody>
          <a:bodyPr anchorCtr="0" anchor="t" bIns="91425" lIns="91425" spcFirstLastPara="1" rIns="91425" wrap="square" tIns="91425">
            <a:normAutofit/>
          </a:bodyPr>
          <a:lstStyle>
            <a:lvl1pPr indent="-311150" lvl="0" marL="457200" algn="ctr">
              <a:spcBef>
                <a:spcPts val="0"/>
              </a:spcBef>
              <a:spcAft>
                <a:spcPts val="0"/>
              </a:spcAft>
              <a:buClr>
                <a:schemeClr val="lt1"/>
              </a:buClr>
              <a:buSzPts val="1300"/>
              <a:buChar char="●"/>
              <a:defRPr>
                <a:solidFill>
                  <a:schemeClr val="lt1"/>
                </a:solidFill>
              </a:defRPr>
            </a:lvl1pPr>
            <a:lvl2pPr indent="-298450" lvl="1" marL="914400" algn="ctr">
              <a:spcBef>
                <a:spcPts val="0"/>
              </a:spcBef>
              <a:spcAft>
                <a:spcPts val="0"/>
              </a:spcAft>
              <a:buClr>
                <a:schemeClr val="lt1"/>
              </a:buClr>
              <a:buSzPts val="1100"/>
              <a:buChar char="○"/>
              <a:defRPr>
                <a:solidFill>
                  <a:schemeClr val="lt1"/>
                </a:solidFill>
              </a:defRPr>
            </a:lvl2pPr>
            <a:lvl3pPr indent="-298450" lvl="2" marL="1371600" algn="ctr">
              <a:spcBef>
                <a:spcPts val="0"/>
              </a:spcBef>
              <a:spcAft>
                <a:spcPts val="0"/>
              </a:spcAft>
              <a:buClr>
                <a:schemeClr val="lt1"/>
              </a:buClr>
              <a:buSzPts val="1100"/>
              <a:buChar char="■"/>
              <a:defRPr>
                <a:solidFill>
                  <a:schemeClr val="lt1"/>
                </a:solidFill>
              </a:defRPr>
            </a:lvl3pPr>
            <a:lvl4pPr indent="-298450" lvl="3" marL="1828800" algn="ctr">
              <a:spcBef>
                <a:spcPts val="0"/>
              </a:spcBef>
              <a:spcAft>
                <a:spcPts val="0"/>
              </a:spcAft>
              <a:buClr>
                <a:schemeClr val="lt1"/>
              </a:buClr>
              <a:buSzPts val="1100"/>
              <a:buChar char="●"/>
              <a:defRPr>
                <a:solidFill>
                  <a:schemeClr val="lt1"/>
                </a:solidFill>
              </a:defRPr>
            </a:lvl4pPr>
            <a:lvl5pPr indent="-298450" lvl="4" marL="2286000" algn="ctr">
              <a:spcBef>
                <a:spcPts val="0"/>
              </a:spcBef>
              <a:spcAft>
                <a:spcPts val="0"/>
              </a:spcAft>
              <a:buClr>
                <a:schemeClr val="lt1"/>
              </a:buClr>
              <a:buSzPts val="1100"/>
              <a:buChar char="○"/>
              <a:defRPr>
                <a:solidFill>
                  <a:schemeClr val="lt1"/>
                </a:solidFill>
              </a:defRPr>
            </a:lvl5pPr>
            <a:lvl6pPr indent="-298450" lvl="5" marL="2743200" algn="ctr">
              <a:spcBef>
                <a:spcPts val="0"/>
              </a:spcBef>
              <a:spcAft>
                <a:spcPts val="0"/>
              </a:spcAft>
              <a:buClr>
                <a:schemeClr val="lt1"/>
              </a:buClr>
              <a:buSzPts val="1100"/>
              <a:buChar char="■"/>
              <a:defRPr>
                <a:solidFill>
                  <a:schemeClr val="lt1"/>
                </a:solidFill>
              </a:defRPr>
            </a:lvl6pPr>
            <a:lvl7pPr indent="-298450" lvl="6" marL="3200400" algn="ctr">
              <a:spcBef>
                <a:spcPts val="0"/>
              </a:spcBef>
              <a:spcAft>
                <a:spcPts val="0"/>
              </a:spcAft>
              <a:buClr>
                <a:schemeClr val="lt1"/>
              </a:buClr>
              <a:buSzPts val="1100"/>
              <a:buChar char="●"/>
              <a:defRPr>
                <a:solidFill>
                  <a:schemeClr val="lt1"/>
                </a:solidFill>
              </a:defRPr>
            </a:lvl7pPr>
            <a:lvl8pPr indent="-298450" lvl="7" marL="3657600" algn="ctr">
              <a:spcBef>
                <a:spcPts val="0"/>
              </a:spcBef>
              <a:spcAft>
                <a:spcPts val="0"/>
              </a:spcAft>
              <a:buClr>
                <a:schemeClr val="lt1"/>
              </a:buClr>
              <a:buSzPts val="1100"/>
              <a:buChar char="○"/>
              <a:defRPr>
                <a:solidFill>
                  <a:schemeClr val="lt1"/>
                </a:solidFill>
              </a:defRPr>
            </a:lvl8pPr>
            <a:lvl9pPr indent="-298450" lvl="8" marL="4114800" algn="ctr">
              <a:spcBef>
                <a:spcPts val="0"/>
              </a:spcBef>
              <a:spcAft>
                <a:spcPts val="0"/>
              </a:spcAft>
              <a:buClr>
                <a:schemeClr val="lt1"/>
              </a:buClr>
              <a:buSzPts val="1100"/>
              <a:buChar char="■"/>
              <a:defRPr>
                <a:solidFill>
                  <a:schemeClr val="lt1"/>
                </a:solidFill>
              </a:defRPr>
            </a:lvl9pPr>
          </a:lstStyle>
          <a:p/>
        </p:txBody>
      </p:sp>
      <p:sp>
        <p:nvSpPr>
          <p:cNvPr id="270" name="Google Shape;270;p11"/>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71" name="Shape 271"/>
        <p:cNvGrpSpPr/>
        <p:nvPr/>
      </p:nvGrpSpPr>
      <p:grpSpPr>
        <a:xfrm>
          <a:off x="0" y="0"/>
          <a:ext cx="0" cy="0"/>
          <a:chOff x="0" y="0"/>
          <a:chExt cx="0" cy="0"/>
        </a:xfrm>
      </p:grpSpPr>
      <p:sp>
        <p:nvSpPr>
          <p:cNvPr id="272" name="Google Shape;272;p12"/>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49" name="Shape 49"/>
        <p:cNvGrpSpPr/>
        <p:nvPr/>
      </p:nvGrpSpPr>
      <p:grpSpPr>
        <a:xfrm>
          <a:off x="0" y="0"/>
          <a:ext cx="0" cy="0"/>
          <a:chOff x="0" y="0"/>
          <a:chExt cx="0" cy="0"/>
        </a:xfrm>
      </p:grpSpPr>
      <p:grpSp>
        <p:nvGrpSpPr>
          <p:cNvPr id="50" name="Google Shape;50;p3"/>
          <p:cNvGrpSpPr/>
          <p:nvPr/>
        </p:nvGrpSpPr>
        <p:grpSpPr>
          <a:xfrm>
            <a:off x="146769" y="3406"/>
            <a:ext cx="1233215" cy="1384535"/>
            <a:chOff x="146769" y="3406"/>
            <a:chExt cx="1233215" cy="1384535"/>
          </a:xfrm>
        </p:grpSpPr>
        <p:grpSp>
          <p:nvGrpSpPr>
            <p:cNvPr id="51" name="Google Shape;51;p3"/>
            <p:cNvGrpSpPr/>
            <p:nvPr/>
          </p:nvGrpSpPr>
          <p:grpSpPr>
            <a:xfrm>
              <a:off x="1063183" y="3406"/>
              <a:ext cx="316800" cy="688513"/>
              <a:chOff x="1063183" y="3406"/>
              <a:chExt cx="316800" cy="688513"/>
            </a:xfrm>
          </p:grpSpPr>
          <p:sp>
            <p:nvSpPr>
              <p:cNvPr id="52" name="Google Shape;52;p3"/>
              <p:cNvSpPr/>
              <p:nvPr/>
            </p:nvSpPr>
            <p:spPr>
              <a:xfrm rot="10800000">
                <a:off x="1063183"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3"/>
              <p:cNvSpPr/>
              <p:nvPr/>
            </p:nvSpPr>
            <p:spPr>
              <a:xfrm rot="10800000">
                <a:off x="1063183"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 name="Google Shape;54;p3"/>
            <p:cNvGrpSpPr/>
            <p:nvPr/>
          </p:nvGrpSpPr>
          <p:grpSpPr>
            <a:xfrm>
              <a:off x="604976" y="3406"/>
              <a:ext cx="316800" cy="1036524"/>
              <a:chOff x="604976" y="3406"/>
              <a:chExt cx="316800" cy="1036524"/>
            </a:xfrm>
          </p:grpSpPr>
          <p:sp>
            <p:nvSpPr>
              <p:cNvPr id="55" name="Google Shape;55;p3"/>
              <p:cNvSpPr/>
              <p:nvPr/>
            </p:nvSpPr>
            <p:spPr>
              <a:xfrm rot="10800000">
                <a:off x="604976"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3"/>
              <p:cNvSpPr/>
              <p:nvPr/>
            </p:nvSpPr>
            <p:spPr>
              <a:xfrm rot="10800000">
                <a:off x="604976"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3"/>
              <p:cNvSpPr/>
              <p:nvPr/>
            </p:nvSpPr>
            <p:spPr>
              <a:xfrm rot="10800000">
                <a:off x="604976"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 name="Google Shape;58;p3"/>
            <p:cNvGrpSpPr/>
            <p:nvPr/>
          </p:nvGrpSpPr>
          <p:grpSpPr>
            <a:xfrm>
              <a:off x="146769" y="3406"/>
              <a:ext cx="316800" cy="1384535"/>
              <a:chOff x="146769" y="3406"/>
              <a:chExt cx="316800" cy="1384535"/>
            </a:xfrm>
          </p:grpSpPr>
          <p:sp>
            <p:nvSpPr>
              <p:cNvPr id="59" name="Google Shape;59;p3"/>
              <p:cNvSpPr/>
              <p:nvPr/>
            </p:nvSpPr>
            <p:spPr>
              <a:xfrm rot="10800000">
                <a:off x="146769"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3"/>
              <p:cNvSpPr/>
              <p:nvPr/>
            </p:nvSpPr>
            <p:spPr>
              <a:xfrm rot="10800000">
                <a:off x="146769" y="3441"/>
                <a:ext cx="316800" cy="1384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3"/>
              <p:cNvSpPr/>
              <p:nvPr/>
            </p:nvSpPr>
            <p:spPr>
              <a:xfrm rot="10800000">
                <a:off x="146769"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3"/>
              <p:cNvSpPr/>
              <p:nvPr/>
            </p:nvSpPr>
            <p:spPr>
              <a:xfrm rot="10800000">
                <a:off x="146769"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63" name="Google Shape;63;p3"/>
          <p:cNvGrpSpPr/>
          <p:nvPr/>
        </p:nvGrpSpPr>
        <p:grpSpPr>
          <a:xfrm>
            <a:off x="6775084" y="2904008"/>
            <a:ext cx="2186148" cy="2239500"/>
            <a:chOff x="6775084" y="2904008"/>
            <a:chExt cx="2186148" cy="2239500"/>
          </a:xfrm>
        </p:grpSpPr>
        <p:grpSp>
          <p:nvGrpSpPr>
            <p:cNvPr id="64" name="Google Shape;64;p3"/>
            <p:cNvGrpSpPr/>
            <p:nvPr/>
          </p:nvGrpSpPr>
          <p:grpSpPr>
            <a:xfrm>
              <a:off x="6775084" y="4253708"/>
              <a:ext cx="409500" cy="889800"/>
              <a:chOff x="6775084" y="4253708"/>
              <a:chExt cx="409500" cy="889800"/>
            </a:xfrm>
          </p:grpSpPr>
          <p:sp>
            <p:nvSpPr>
              <p:cNvPr id="65" name="Google Shape;65;p3"/>
              <p:cNvSpPr/>
              <p:nvPr/>
            </p:nvSpPr>
            <p:spPr>
              <a:xfrm>
                <a:off x="6775084"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3"/>
              <p:cNvSpPr/>
              <p:nvPr/>
            </p:nvSpPr>
            <p:spPr>
              <a:xfrm>
                <a:off x="6775084"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 name="Google Shape;67;p3"/>
            <p:cNvGrpSpPr/>
            <p:nvPr/>
          </p:nvGrpSpPr>
          <p:grpSpPr>
            <a:xfrm>
              <a:off x="7367299" y="3804008"/>
              <a:ext cx="409500" cy="1339500"/>
              <a:chOff x="7367299" y="3804008"/>
              <a:chExt cx="409500" cy="1339500"/>
            </a:xfrm>
          </p:grpSpPr>
          <p:sp>
            <p:nvSpPr>
              <p:cNvPr id="68" name="Google Shape;68;p3"/>
              <p:cNvSpPr/>
              <p:nvPr/>
            </p:nvSpPr>
            <p:spPr>
              <a:xfrm>
                <a:off x="7367299"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3"/>
              <p:cNvSpPr/>
              <p:nvPr/>
            </p:nvSpPr>
            <p:spPr>
              <a:xfrm>
                <a:off x="7367299"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3"/>
              <p:cNvSpPr/>
              <p:nvPr/>
            </p:nvSpPr>
            <p:spPr>
              <a:xfrm>
                <a:off x="7367299"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 name="Google Shape;71;p3"/>
            <p:cNvGrpSpPr/>
            <p:nvPr/>
          </p:nvGrpSpPr>
          <p:grpSpPr>
            <a:xfrm>
              <a:off x="7959516" y="3354008"/>
              <a:ext cx="409500" cy="1789500"/>
              <a:chOff x="7959516" y="3354008"/>
              <a:chExt cx="409500" cy="1789500"/>
            </a:xfrm>
          </p:grpSpPr>
          <p:sp>
            <p:nvSpPr>
              <p:cNvPr id="72" name="Google Shape;72;p3"/>
              <p:cNvSpPr/>
              <p:nvPr/>
            </p:nvSpPr>
            <p:spPr>
              <a:xfrm>
                <a:off x="7959516"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3"/>
              <p:cNvSpPr/>
              <p:nvPr/>
            </p:nvSpPr>
            <p:spPr>
              <a:xfrm>
                <a:off x="7959516"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3"/>
              <p:cNvSpPr/>
              <p:nvPr/>
            </p:nvSpPr>
            <p:spPr>
              <a:xfrm>
                <a:off x="7959516"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3"/>
              <p:cNvSpPr/>
              <p:nvPr/>
            </p:nvSpPr>
            <p:spPr>
              <a:xfrm>
                <a:off x="7959516"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 name="Google Shape;76;p3"/>
            <p:cNvGrpSpPr/>
            <p:nvPr/>
          </p:nvGrpSpPr>
          <p:grpSpPr>
            <a:xfrm>
              <a:off x="8551731" y="2904008"/>
              <a:ext cx="409500" cy="2239500"/>
              <a:chOff x="8551731" y="2904008"/>
              <a:chExt cx="409500" cy="2239500"/>
            </a:xfrm>
          </p:grpSpPr>
          <p:sp>
            <p:nvSpPr>
              <p:cNvPr id="77" name="Google Shape;77;p3"/>
              <p:cNvSpPr/>
              <p:nvPr/>
            </p:nvSpPr>
            <p:spPr>
              <a:xfrm>
                <a:off x="8551731"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3"/>
              <p:cNvSpPr/>
              <p:nvPr/>
            </p:nvSpPr>
            <p:spPr>
              <a:xfrm>
                <a:off x="8551731"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3"/>
              <p:cNvSpPr/>
              <p:nvPr/>
            </p:nvSpPr>
            <p:spPr>
              <a:xfrm>
                <a:off x="8551731"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3"/>
              <p:cNvSpPr/>
              <p:nvPr/>
            </p:nvSpPr>
            <p:spPr>
              <a:xfrm>
                <a:off x="8551731" y="2904008"/>
                <a:ext cx="409500" cy="22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3"/>
              <p:cNvSpPr/>
              <p:nvPr/>
            </p:nvSpPr>
            <p:spPr>
              <a:xfrm>
                <a:off x="8551731"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82" name="Google Shape;82;p3"/>
          <p:cNvSpPr txBox="1"/>
          <p:nvPr>
            <p:ph type="title"/>
          </p:nvPr>
        </p:nvSpPr>
        <p:spPr>
          <a:xfrm>
            <a:off x="824000" y="1613825"/>
            <a:ext cx="5857800" cy="18729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83" name="Google Shape;83;p3"/>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84" name="Shape 84"/>
        <p:cNvGrpSpPr/>
        <p:nvPr/>
      </p:nvGrpSpPr>
      <p:grpSpPr>
        <a:xfrm>
          <a:off x="0" y="0"/>
          <a:ext cx="0" cy="0"/>
          <a:chOff x="0" y="0"/>
          <a:chExt cx="0" cy="0"/>
        </a:xfrm>
      </p:grpSpPr>
      <p:grpSp>
        <p:nvGrpSpPr>
          <p:cNvPr id="85" name="Google Shape;85;p4"/>
          <p:cNvGrpSpPr/>
          <p:nvPr/>
        </p:nvGrpSpPr>
        <p:grpSpPr>
          <a:xfrm>
            <a:off x="625966" y="299376"/>
            <a:ext cx="999312" cy="999312"/>
            <a:chOff x="348199" y="179450"/>
            <a:chExt cx="1116300" cy="1116300"/>
          </a:xfrm>
        </p:grpSpPr>
        <p:sp>
          <p:nvSpPr>
            <p:cNvPr id="86" name="Google Shape;86;p4"/>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4"/>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8" name="Google Shape;88;p4"/>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89" name="Google Shape;89;p4"/>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0" name="Google Shape;90;p4"/>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91" name="Shape 91"/>
        <p:cNvGrpSpPr/>
        <p:nvPr/>
      </p:nvGrpSpPr>
      <p:grpSpPr>
        <a:xfrm>
          <a:off x="0" y="0"/>
          <a:ext cx="0" cy="0"/>
          <a:chOff x="0" y="0"/>
          <a:chExt cx="0" cy="0"/>
        </a:xfrm>
      </p:grpSpPr>
      <p:grpSp>
        <p:nvGrpSpPr>
          <p:cNvPr id="92" name="Google Shape;92;p5"/>
          <p:cNvGrpSpPr/>
          <p:nvPr/>
        </p:nvGrpSpPr>
        <p:grpSpPr>
          <a:xfrm>
            <a:off x="625966" y="299376"/>
            <a:ext cx="999312" cy="999312"/>
            <a:chOff x="348199" y="179450"/>
            <a:chExt cx="1116300" cy="1116300"/>
          </a:xfrm>
        </p:grpSpPr>
        <p:sp>
          <p:nvSpPr>
            <p:cNvPr id="93" name="Google Shape;93;p5"/>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5"/>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 name="Google Shape;95;p5"/>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6" name="Google Shape;96;p5"/>
          <p:cNvSpPr txBox="1"/>
          <p:nvPr>
            <p:ph idx="1" type="body"/>
          </p:nvPr>
        </p:nvSpPr>
        <p:spPr>
          <a:xfrm>
            <a:off x="1303800" y="1990050"/>
            <a:ext cx="3430500" cy="2541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7" name="Google Shape;97;p5"/>
          <p:cNvSpPr txBox="1"/>
          <p:nvPr>
            <p:ph idx="2" type="body"/>
          </p:nvPr>
        </p:nvSpPr>
        <p:spPr>
          <a:xfrm>
            <a:off x="4903650" y="1990050"/>
            <a:ext cx="3430500" cy="2541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8" name="Google Shape;98;p5"/>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9" name="Shape 99"/>
        <p:cNvGrpSpPr/>
        <p:nvPr/>
      </p:nvGrpSpPr>
      <p:grpSpPr>
        <a:xfrm>
          <a:off x="0" y="0"/>
          <a:ext cx="0" cy="0"/>
          <a:chOff x="0" y="0"/>
          <a:chExt cx="0" cy="0"/>
        </a:xfrm>
      </p:grpSpPr>
      <p:grpSp>
        <p:nvGrpSpPr>
          <p:cNvPr id="100" name="Google Shape;100;p6"/>
          <p:cNvGrpSpPr/>
          <p:nvPr/>
        </p:nvGrpSpPr>
        <p:grpSpPr>
          <a:xfrm>
            <a:off x="625966" y="299376"/>
            <a:ext cx="999312" cy="999312"/>
            <a:chOff x="348199" y="179450"/>
            <a:chExt cx="1116300" cy="1116300"/>
          </a:xfrm>
        </p:grpSpPr>
        <p:sp>
          <p:nvSpPr>
            <p:cNvPr id="101" name="Google Shape;101;p6"/>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6"/>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 name="Google Shape;103;p6"/>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04" name="Google Shape;104;p6"/>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05" name="Shape 105"/>
        <p:cNvGrpSpPr/>
        <p:nvPr/>
      </p:nvGrpSpPr>
      <p:grpSpPr>
        <a:xfrm>
          <a:off x="0" y="0"/>
          <a:ext cx="0" cy="0"/>
          <a:chOff x="0" y="0"/>
          <a:chExt cx="0" cy="0"/>
        </a:xfrm>
      </p:grpSpPr>
      <p:grpSp>
        <p:nvGrpSpPr>
          <p:cNvPr id="106" name="Google Shape;106;p7"/>
          <p:cNvGrpSpPr/>
          <p:nvPr/>
        </p:nvGrpSpPr>
        <p:grpSpPr>
          <a:xfrm>
            <a:off x="625966" y="299376"/>
            <a:ext cx="999312" cy="999312"/>
            <a:chOff x="348199" y="179450"/>
            <a:chExt cx="1116300" cy="1116300"/>
          </a:xfrm>
        </p:grpSpPr>
        <p:sp>
          <p:nvSpPr>
            <p:cNvPr id="107" name="Google Shape;107;p7"/>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7"/>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9" name="Google Shape;109;p7"/>
          <p:cNvSpPr txBox="1"/>
          <p:nvPr>
            <p:ph type="title"/>
          </p:nvPr>
        </p:nvSpPr>
        <p:spPr>
          <a:xfrm>
            <a:off x="1303800" y="598575"/>
            <a:ext cx="3312000" cy="15900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10" name="Google Shape;110;p7"/>
          <p:cNvSpPr txBox="1"/>
          <p:nvPr>
            <p:ph idx="1" type="body"/>
          </p:nvPr>
        </p:nvSpPr>
        <p:spPr>
          <a:xfrm>
            <a:off x="1303800" y="2309675"/>
            <a:ext cx="3312000" cy="22218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11" name="Google Shape;111;p7"/>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dk1"/>
        </a:solidFill>
      </p:bgPr>
    </p:bg>
    <p:spTree>
      <p:nvGrpSpPr>
        <p:cNvPr id="112" name="Shape 112"/>
        <p:cNvGrpSpPr/>
        <p:nvPr/>
      </p:nvGrpSpPr>
      <p:grpSpPr>
        <a:xfrm>
          <a:off x="0" y="0"/>
          <a:ext cx="0" cy="0"/>
          <a:chOff x="0" y="0"/>
          <a:chExt cx="0" cy="0"/>
        </a:xfrm>
      </p:grpSpPr>
      <p:grpSp>
        <p:nvGrpSpPr>
          <p:cNvPr id="113" name="Google Shape;113;p8"/>
          <p:cNvGrpSpPr/>
          <p:nvPr/>
        </p:nvGrpSpPr>
        <p:grpSpPr>
          <a:xfrm>
            <a:off x="6866714" y="1306"/>
            <a:ext cx="2267451" cy="2601690"/>
            <a:chOff x="6790514" y="1306"/>
            <a:chExt cx="2267451" cy="2601690"/>
          </a:xfrm>
        </p:grpSpPr>
        <p:grpSp>
          <p:nvGrpSpPr>
            <p:cNvPr id="114" name="Google Shape;114;p8"/>
            <p:cNvGrpSpPr/>
            <p:nvPr/>
          </p:nvGrpSpPr>
          <p:grpSpPr>
            <a:xfrm>
              <a:off x="7067465" y="1306"/>
              <a:ext cx="1990500" cy="1990200"/>
              <a:chOff x="7067465" y="1306"/>
              <a:chExt cx="1990500" cy="1990200"/>
            </a:xfrm>
          </p:grpSpPr>
          <p:sp>
            <p:nvSpPr>
              <p:cNvPr id="115" name="Google Shape;115;p8"/>
              <p:cNvSpPr/>
              <p:nvPr/>
            </p:nvSpPr>
            <p:spPr>
              <a:xfrm rot="-8648551">
                <a:off x="7594313" y="527721"/>
                <a:ext cx="937226" cy="937226"/>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8"/>
              <p:cNvSpPr/>
              <p:nvPr/>
            </p:nvSpPr>
            <p:spPr>
              <a:xfrm rot="-8648551">
                <a:off x="7594313" y="527721"/>
                <a:ext cx="937226" cy="937226"/>
              </a:xfrm>
              <a:prstGeom prst="pie">
                <a:avLst>
                  <a:gd fmla="val 19376841"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8"/>
              <p:cNvSpPr/>
              <p:nvPr/>
            </p:nvSpPr>
            <p:spPr>
              <a:xfrm rot="-8649154">
                <a:off x="7349891" y="283705"/>
                <a:ext cx="1425647" cy="14254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8" name="Google Shape;118;p8"/>
            <p:cNvGrpSpPr/>
            <p:nvPr/>
          </p:nvGrpSpPr>
          <p:grpSpPr>
            <a:xfrm>
              <a:off x="8207126" y="1807996"/>
              <a:ext cx="795000" cy="795000"/>
              <a:chOff x="8207126" y="1807996"/>
              <a:chExt cx="795000" cy="795000"/>
            </a:xfrm>
          </p:grpSpPr>
          <p:sp>
            <p:nvSpPr>
              <p:cNvPr id="119" name="Google Shape;119;p8"/>
              <p:cNvSpPr/>
              <p:nvPr/>
            </p:nvSpPr>
            <p:spPr>
              <a:xfrm rot="2152054">
                <a:off x="8319942" y="1920813"/>
                <a:ext cx="569367" cy="569367"/>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8"/>
              <p:cNvSpPr/>
              <p:nvPr/>
            </p:nvSpPr>
            <p:spPr>
              <a:xfrm rot="2150259">
                <a:off x="8408218" y="2008610"/>
                <a:ext cx="393004" cy="3930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8"/>
              <p:cNvSpPr/>
              <p:nvPr/>
            </p:nvSpPr>
            <p:spPr>
              <a:xfrm rot="2150259">
                <a:off x="8408218" y="2008610"/>
                <a:ext cx="393004" cy="393004"/>
              </a:xfrm>
              <a:prstGeom prst="pie">
                <a:avLst>
                  <a:gd fmla="val 5699893"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2" name="Google Shape;122;p8"/>
            <p:cNvGrpSpPr/>
            <p:nvPr/>
          </p:nvGrpSpPr>
          <p:grpSpPr>
            <a:xfrm>
              <a:off x="6790514" y="118857"/>
              <a:ext cx="548700" cy="548700"/>
              <a:chOff x="6790514" y="118857"/>
              <a:chExt cx="548700" cy="548700"/>
            </a:xfrm>
          </p:grpSpPr>
          <p:sp>
            <p:nvSpPr>
              <p:cNvPr id="123" name="Google Shape;123;p8"/>
              <p:cNvSpPr/>
              <p:nvPr/>
            </p:nvSpPr>
            <p:spPr>
              <a:xfrm rot="2150259">
                <a:off x="6868362" y="196705"/>
                <a:ext cx="393004" cy="3930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8"/>
              <p:cNvSpPr/>
              <p:nvPr/>
            </p:nvSpPr>
            <p:spPr>
              <a:xfrm rot="2150259">
                <a:off x="6868362" y="196705"/>
                <a:ext cx="393004" cy="393004"/>
              </a:xfrm>
              <a:prstGeom prst="pie">
                <a:avLst>
                  <a:gd fmla="val 5699893"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25" name="Google Shape;125;p8"/>
          <p:cNvSpPr txBox="1"/>
          <p:nvPr>
            <p:ph type="title"/>
          </p:nvPr>
        </p:nvSpPr>
        <p:spPr>
          <a:xfrm>
            <a:off x="824000" y="763600"/>
            <a:ext cx="5857800" cy="35733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126" name="Google Shape;126;p8"/>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27" name="Shape 127"/>
        <p:cNvGrpSpPr/>
        <p:nvPr/>
      </p:nvGrpSpPr>
      <p:grpSpPr>
        <a:xfrm>
          <a:off x="0" y="0"/>
          <a:ext cx="0" cy="0"/>
          <a:chOff x="0" y="0"/>
          <a:chExt cx="0" cy="0"/>
        </a:xfrm>
      </p:grpSpPr>
      <p:grpSp>
        <p:nvGrpSpPr>
          <p:cNvPr id="128" name="Google Shape;128;p9"/>
          <p:cNvGrpSpPr/>
          <p:nvPr/>
        </p:nvGrpSpPr>
        <p:grpSpPr>
          <a:xfrm>
            <a:off x="625966" y="299376"/>
            <a:ext cx="999312" cy="999312"/>
            <a:chOff x="348199" y="179450"/>
            <a:chExt cx="1116300" cy="1116300"/>
          </a:xfrm>
        </p:grpSpPr>
        <p:sp>
          <p:nvSpPr>
            <p:cNvPr id="129" name="Google Shape;129;p9"/>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9"/>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1" name="Google Shape;131;p9"/>
          <p:cNvSpPr txBox="1"/>
          <p:nvPr>
            <p:ph type="title"/>
          </p:nvPr>
        </p:nvSpPr>
        <p:spPr>
          <a:xfrm>
            <a:off x="1303800" y="598575"/>
            <a:ext cx="3430500" cy="19902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32" name="Google Shape;132;p9"/>
          <p:cNvSpPr txBox="1"/>
          <p:nvPr>
            <p:ph idx="1" type="subTitle"/>
          </p:nvPr>
        </p:nvSpPr>
        <p:spPr>
          <a:xfrm>
            <a:off x="1303800" y="2743203"/>
            <a:ext cx="3430500" cy="7260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33" name="Google Shape;133;p9"/>
          <p:cNvSpPr txBox="1"/>
          <p:nvPr>
            <p:ph idx="2" type="body"/>
          </p:nvPr>
        </p:nvSpPr>
        <p:spPr>
          <a:xfrm>
            <a:off x="4903700" y="661000"/>
            <a:ext cx="3430500" cy="38706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34" name="Google Shape;134;p9"/>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35" name="Shape 135"/>
        <p:cNvGrpSpPr/>
        <p:nvPr/>
      </p:nvGrpSpPr>
      <p:grpSpPr>
        <a:xfrm>
          <a:off x="0" y="0"/>
          <a:ext cx="0" cy="0"/>
          <a:chOff x="0" y="0"/>
          <a:chExt cx="0" cy="0"/>
        </a:xfrm>
      </p:grpSpPr>
      <p:grpSp>
        <p:nvGrpSpPr>
          <p:cNvPr id="136" name="Google Shape;136;p10"/>
          <p:cNvGrpSpPr/>
          <p:nvPr/>
        </p:nvGrpSpPr>
        <p:grpSpPr>
          <a:xfrm>
            <a:off x="713373" y="3847119"/>
            <a:ext cx="825392" cy="825392"/>
            <a:chOff x="348199" y="179450"/>
            <a:chExt cx="1116300" cy="1116300"/>
          </a:xfrm>
        </p:grpSpPr>
        <p:sp>
          <p:nvSpPr>
            <p:cNvPr id="137" name="Google Shape;137;p10"/>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0"/>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9" name="Google Shape;139;p10"/>
          <p:cNvSpPr txBox="1"/>
          <p:nvPr>
            <p:ph idx="1" type="body"/>
          </p:nvPr>
        </p:nvSpPr>
        <p:spPr>
          <a:xfrm>
            <a:off x="1303800" y="4138975"/>
            <a:ext cx="5843100" cy="534900"/>
          </a:xfrm>
          <a:prstGeom prst="rect">
            <a:avLst/>
          </a:prstGeom>
        </p:spPr>
        <p:txBody>
          <a:bodyPr anchorCtr="0" anchor="t"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140" name="Google Shape;140;p10"/>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omentu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1pPr>
            <a:lvl2pPr lvl="1">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2pPr>
            <a:lvl3pPr lvl="2">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3pPr>
            <a:lvl4pPr lvl="3">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4pPr>
            <a:lvl5pPr lvl="4">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5pPr>
            <a:lvl6pPr lvl="5">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6pPr>
            <a:lvl7pPr lvl="6">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7pPr>
            <a:lvl8pPr lvl="7">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8pPr>
            <a:lvl9pPr lvl="8">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dk2"/>
              </a:buClr>
              <a:buSzPts val="1300"/>
              <a:buFont typeface="Nunito"/>
              <a:buChar char="●"/>
              <a:defRPr sz="1300">
                <a:solidFill>
                  <a:schemeClr val="dk2"/>
                </a:solidFill>
                <a:latin typeface="Nunito"/>
                <a:ea typeface="Nunito"/>
                <a:cs typeface="Nunito"/>
                <a:sym typeface="Nunito"/>
              </a:defRPr>
            </a:lvl1pPr>
            <a:lvl2pPr indent="-298450" lvl="1" marL="9144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2pPr>
            <a:lvl3pPr indent="-298450" lvl="2" marL="13716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3pPr>
            <a:lvl4pPr indent="-298450" lvl="3" marL="18288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4pPr>
            <a:lvl5pPr indent="-298450" lvl="4" marL="22860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5pPr>
            <a:lvl6pPr indent="-298450" lvl="5" marL="27432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6pPr>
            <a:lvl7pPr indent="-298450" lvl="6" marL="32004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7pPr>
            <a:lvl8pPr indent="-298450" lvl="7" marL="36576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8pPr>
            <a:lvl9pPr indent="-298450" lvl="8" marL="41148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9pPr>
          </a:lstStyle>
          <a:p/>
        </p:txBody>
      </p:sp>
      <p:sp>
        <p:nvSpPr>
          <p:cNvPr id="8" name="Google Shape;8;p1"/>
          <p:cNvSpPr txBox="1"/>
          <p:nvPr>
            <p:ph idx="12" type="sldNum"/>
          </p:nvPr>
        </p:nvSpPr>
        <p:spPr>
          <a:xfrm>
            <a:off x="8451046" y="4736976"/>
            <a:ext cx="548700" cy="393600"/>
          </a:xfrm>
          <a:prstGeom prst="rect">
            <a:avLst/>
          </a:prstGeom>
          <a:noFill/>
          <a:ln>
            <a:noFill/>
          </a:ln>
        </p:spPr>
        <p:txBody>
          <a:bodyPr anchorCtr="0" anchor="ctr" bIns="91425" lIns="91425" spcFirstLastPara="1" rIns="91425" wrap="square" tIns="91425">
            <a:normAutofit/>
          </a:bodyPr>
          <a:lstStyle>
            <a:lvl1pPr lvl="0" algn="r">
              <a:buNone/>
              <a:defRPr sz="900">
                <a:solidFill>
                  <a:schemeClr val="dk2"/>
                </a:solidFill>
                <a:latin typeface="Nunito"/>
                <a:ea typeface="Nunito"/>
                <a:cs typeface="Nunito"/>
                <a:sym typeface="Nunito"/>
              </a:defRPr>
            </a:lvl1pPr>
            <a:lvl2pPr lvl="1" algn="r">
              <a:buNone/>
              <a:defRPr sz="900">
                <a:solidFill>
                  <a:schemeClr val="dk2"/>
                </a:solidFill>
                <a:latin typeface="Nunito"/>
                <a:ea typeface="Nunito"/>
                <a:cs typeface="Nunito"/>
                <a:sym typeface="Nunito"/>
              </a:defRPr>
            </a:lvl2pPr>
            <a:lvl3pPr lvl="2" algn="r">
              <a:buNone/>
              <a:defRPr sz="900">
                <a:solidFill>
                  <a:schemeClr val="dk2"/>
                </a:solidFill>
                <a:latin typeface="Nunito"/>
                <a:ea typeface="Nunito"/>
                <a:cs typeface="Nunito"/>
                <a:sym typeface="Nunito"/>
              </a:defRPr>
            </a:lvl3pPr>
            <a:lvl4pPr lvl="3" algn="r">
              <a:buNone/>
              <a:defRPr sz="900">
                <a:solidFill>
                  <a:schemeClr val="dk2"/>
                </a:solidFill>
                <a:latin typeface="Nunito"/>
                <a:ea typeface="Nunito"/>
                <a:cs typeface="Nunito"/>
                <a:sym typeface="Nunito"/>
              </a:defRPr>
            </a:lvl4pPr>
            <a:lvl5pPr lvl="4" algn="r">
              <a:buNone/>
              <a:defRPr sz="900">
                <a:solidFill>
                  <a:schemeClr val="dk2"/>
                </a:solidFill>
                <a:latin typeface="Nunito"/>
                <a:ea typeface="Nunito"/>
                <a:cs typeface="Nunito"/>
                <a:sym typeface="Nunito"/>
              </a:defRPr>
            </a:lvl5pPr>
            <a:lvl6pPr lvl="5" algn="r">
              <a:buNone/>
              <a:defRPr sz="900">
                <a:solidFill>
                  <a:schemeClr val="dk2"/>
                </a:solidFill>
                <a:latin typeface="Nunito"/>
                <a:ea typeface="Nunito"/>
                <a:cs typeface="Nunito"/>
                <a:sym typeface="Nunito"/>
              </a:defRPr>
            </a:lvl6pPr>
            <a:lvl7pPr lvl="6" algn="r">
              <a:buNone/>
              <a:defRPr sz="900">
                <a:solidFill>
                  <a:schemeClr val="dk2"/>
                </a:solidFill>
                <a:latin typeface="Nunito"/>
                <a:ea typeface="Nunito"/>
                <a:cs typeface="Nunito"/>
                <a:sym typeface="Nunito"/>
              </a:defRPr>
            </a:lvl7pPr>
            <a:lvl8pPr lvl="7" algn="r">
              <a:buNone/>
              <a:defRPr sz="900">
                <a:solidFill>
                  <a:schemeClr val="dk2"/>
                </a:solidFill>
                <a:latin typeface="Nunito"/>
                <a:ea typeface="Nunito"/>
                <a:cs typeface="Nunito"/>
                <a:sym typeface="Nunito"/>
              </a:defRPr>
            </a:lvl8pPr>
            <a:lvl9pPr lvl="8" algn="r">
              <a:buNone/>
              <a:defRPr sz="9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13"/>
          <p:cNvSpPr txBox="1"/>
          <p:nvPr>
            <p:ph type="ctrTitle"/>
          </p:nvPr>
        </p:nvSpPr>
        <p:spPr>
          <a:xfrm>
            <a:off x="311700" y="744575"/>
            <a:ext cx="8520600" cy="14763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s"/>
              <a:t>CMC technologies</a:t>
            </a:r>
            <a:endParaRPr/>
          </a:p>
        </p:txBody>
      </p:sp>
      <p:sp>
        <p:nvSpPr>
          <p:cNvPr id="278" name="Google Shape;278;p13"/>
          <p:cNvSpPr txBox="1"/>
          <p:nvPr>
            <p:ph idx="1" type="subTitle"/>
          </p:nvPr>
        </p:nvSpPr>
        <p:spPr>
          <a:xfrm>
            <a:off x="311700" y="1718725"/>
            <a:ext cx="8520600" cy="1908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s" sz="2600"/>
              <a:t>Teknosolar</a:t>
            </a:r>
            <a:endParaRPr b="1" sz="2600"/>
          </a:p>
        </p:txBody>
      </p:sp>
      <p:pic>
        <p:nvPicPr>
          <p:cNvPr id="279" name="Google Shape;279;p13"/>
          <p:cNvPicPr preferRelativeResize="0"/>
          <p:nvPr/>
        </p:nvPicPr>
        <p:blipFill>
          <a:blip r:embed="rId3">
            <a:alphaModFix/>
          </a:blip>
          <a:stretch>
            <a:fillRect/>
          </a:stretch>
        </p:blipFill>
        <p:spPr>
          <a:xfrm>
            <a:off x="311700" y="3301700"/>
            <a:ext cx="2214600" cy="1476400"/>
          </a:xfrm>
          <a:prstGeom prst="rect">
            <a:avLst/>
          </a:prstGeom>
          <a:noFill/>
          <a:ln>
            <a:noFill/>
          </a:ln>
        </p:spPr>
      </p:pic>
      <p:sp>
        <p:nvSpPr>
          <p:cNvPr id="280" name="Google Shape;280;p13"/>
          <p:cNvSpPr txBox="1"/>
          <p:nvPr/>
        </p:nvSpPr>
        <p:spPr>
          <a:xfrm>
            <a:off x="4979200" y="4271500"/>
            <a:ext cx="4044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a:t>Hecho por: Carlos García, Marc y Cristina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14"/>
          <p:cNvSpPr txBox="1"/>
          <p:nvPr>
            <p:ph type="title"/>
          </p:nvPr>
        </p:nvSpPr>
        <p:spPr>
          <a:xfrm>
            <a:off x="1303800" y="598575"/>
            <a:ext cx="7030500" cy="999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s"/>
              <a:t>Where are we going to put the photovoltaic panels?</a:t>
            </a:r>
            <a:endParaRPr/>
          </a:p>
        </p:txBody>
      </p:sp>
      <p:sp>
        <p:nvSpPr>
          <p:cNvPr id="286" name="Google Shape;286;p14"/>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s" sz="1800">
                <a:solidFill>
                  <a:srgbClr val="202124"/>
                </a:solidFill>
                <a:latin typeface="Comfortaa"/>
                <a:ea typeface="Comfortaa"/>
                <a:cs typeface="Comfortaa"/>
                <a:sym typeface="Comfortaa"/>
              </a:rPr>
              <a:t>We have thought of putting the plates in a place that is at sea, we are going to put it specifically in the Sea of Alboran 35°59'29.6"N 3°13'43.7"W.</a:t>
            </a:r>
            <a:endParaRPr sz="1800">
              <a:solidFill>
                <a:srgbClr val="202124"/>
              </a:solidFill>
              <a:latin typeface="Comfortaa"/>
              <a:ea typeface="Comfortaa"/>
              <a:cs typeface="Comfortaa"/>
              <a:sym typeface="Comfortaa"/>
            </a:endParaRPr>
          </a:p>
        </p:txBody>
      </p:sp>
      <p:pic>
        <p:nvPicPr>
          <p:cNvPr id="287" name="Google Shape;287;p14"/>
          <p:cNvPicPr preferRelativeResize="0"/>
          <p:nvPr/>
        </p:nvPicPr>
        <p:blipFill>
          <a:blip r:embed="rId3">
            <a:alphaModFix/>
          </a:blip>
          <a:stretch>
            <a:fillRect/>
          </a:stretch>
        </p:blipFill>
        <p:spPr>
          <a:xfrm>
            <a:off x="5724825" y="3159175"/>
            <a:ext cx="3368600" cy="1893925"/>
          </a:xfrm>
          <a:prstGeom prst="rect">
            <a:avLst/>
          </a:prstGeom>
          <a:noFill/>
          <a:ln>
            <a:noFill/>
          </a:ln>
        </p:spPr>
      </p:pic>
      <p:pic>
        <p:nvPicPr>
          <p:cNvPr id="288" name="Google Shape;288;p14"/>
          <p:cNvPicPr preferRelativeResize="0"/>
          <p:nvPr/>
        </p:nvPicPr>
        <p:blipFill>
          <a:blip r:embed="rId4">
            <a:alphaModFix/>
          </a:blip>
          <a:stretch>
            <a:fillRect/>
          </a:stretch>
        </p:blipFill>
        <p:spPr>
          <a:xfrm>
            <a:off x="338150" y="3372150"/>
            <a:ext cx="2012425" cy="15093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15"/>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s"/>
              <a:t>How much power does it have?</a:t>
            </a:r>
            <a:endParaRPr/>
          </a:p>
        </p:txBody>
      </p:sp>
      <p:sp>
        <p:nvSpPr>
          <p:cNvPr id="294" name="Google Shape;294;p15"/>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es" sz="1800">
                <a:solidFill>
                  <a:srgbClr val="202124"/>
                </a:solidFill>
                <a:latin typeface="Comfortaa"/>
                <a:ea typeface="Comfortaa"/>
                <a:cs typeface="Comfortaa"/>
                <a:sym typeface="Comfortaa"/>
              </a:rPr>
              <a:t>Solar panels at sea are also known as The Sun at Sea. The plates are capable of generating between 10 and 15 volts so the simplest plate is capable of generating 400W an average of 4 kWh per day and 124 kWh per month, it also all depends on how much energy you need. The installation of the plates counts 8800 euros to the government 9687.68 dollars.</a:t>
            </a:r>
            <a:endParaRPr sz="22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16"/>
          <p:cNvSpPr txBox="1"/>
          <p:nvPr>
            <p:ph type="title"/>
          </p:nvPr>
        </p:nvSpPr>
        <p:spPr>
          <a:xfrm>
            <a:off x="1303800" y="657842"/>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s"/>
              <a:t>What materials are they made of?</a:t>
            </a:r>
            <a:endParaRPr/>
          </a:p>
        </p:txBody>
      </p:sp>
      <p:sp>
        <p:nvSpPr>
          <p:cNvPr id="300" name="Google Shape;300;p16"/>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s" sz="1800">
                <a:solidFill>
                  <a:srgbClr val="222222"/>
                </a:solidFill>
                <a:highlight>
                  <a:srgbClr val="FFFFFF"/>
                </a:highlight>
                <a:latin typeface="Comfortaa"/>
                <a:ea typeface="Comfortaa"/>
                <a:cs typeface="Comfortaa"/>
                <a:sym typeface="Comfortaa"/>
              </a:rPr>
              <a:t>Silicon is one of the most implemented components to build solar panels. In general, the silicon to manufacture these panels is cut into small pieces in the form of crystal circles.k</a:t>
            </a:r>
            <a:endParaRPr sz="1800">
              <a:latin typeface="Comfortaa"/>
              <a:ea typeface="Comfortaa"/>
              <a:cs typeface="Comfortaa"/>
              <a:sym typeface="Comfortaa"/>
            </a:endParaRPr>
          </a:p>
        </p:txBody>
      </p:sp>
      <p:pic>
        <p:nvPicPr>
          <p:cNvPr id="301" name="Google Shape;301;p16"/>
          <p:cNvPicPr preferRelativeResize="0"/>
          <p:nvPr/>
        </p:nvPicPr>
        <p:blipFill>
          <a:blip r:embed="rId3">
            <a:alphaModFix/>
          </a:blip>
          <a:stretch>
            <a:fillRect/>
          </a:stretch>
        </p:blipFill>
        <p:spPr>
          <a:xfrm>
            <a:off x="6406266" y="3211666"/>
            <a:ext cx="1928026" cy="131997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17"/>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s"/>
              <a:t>How much does a badge cost?</a:t>
            </a:r>
            <a:endParaRPr/>
          </a:p>
        </p:txBody>
      </p:sp>
      <p:sp>
        <p:nvSpPr>
          <p:cNvPr id="307" name="Google Shape;307;p17"/>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s" sz="1800">
                <a:solidFill>
                  <a:srgbClr val="000000"/>
                </a:solidFill>
                <a:latin typeface="Comfortaa"/>
                <a:ea typeface="Comfortaa"/>
                <a:cs typeface="Comfortaa"/>
                <a:sym typeface="Comfortaa"/>
              </a:rPr>
              <a:t>If you have 2 to 3 kWp, they cost about €3,500 to €4,500.</a:t>
            </a:r>
            <a:endParaRPr sz="1800">
              <a:solidFill>
                <a:srgbClr val="000000"/>
              </a:solidFill>
              <a:latin typeface="Comfortaa"/>
              <a:ea typeface="Comfortaa"/>
              <a:cs typeface="Comfortaa"/>
              <a:sym typeface="Comfortaa"/>
            </a:endParaRPr>
          </a:p>
          <a:p>
            <a:pPr indent="0" lvl="0" marL="0" rtl="0" algn="l">
              <a:spcBef>
                <a:spcPts val="0"/>
              </a:spcBef>
              <a:spcAft>
                <a:spcPts val="0"/>
              </a:spcAft>
              <a:buNone/>
            </a:pPr>
            <a:r>
              <a:t/>
            </a:r>
            <a:endParaRPr sz="1800">
              <a:solidFill>
                <a:srgbClr val="000000"/>
              </a:solidFill>
              <a:latin typeface="Comfortaa"/>
              <a:ea typeface="Comfortaa"/>
              <a:cs typeface="Comfortaa"/>
              <a:sym typeface="Comfortaa"/>
            </a:endParaRPr>
          </a:p>
          <a:p>
            <a:pPr indent="0" lvl="0" marL="0" rtl="0" algn="l">
              <a:spcBef>
                <a:spcPts val="0"/>
              </a:spcBef>
              <a:spcAft>
                <a:spcPts val="0"/>
              </a:spcAft>
              <a:buNone/>
            </a:pPr>
            <a:r>
              <a:rPr lang="es" sz="1800">
                <a:solidFill>
                  <a:srgbClr val="000000"/>
                </a:solidFill>
                <a:latin typeface="Comfortaa"/>
                <a:ea typeface="Comfortaa"/>
                <a:cs typeface="Comfortaa"/>
                <a:sym typeface="Comfortaa"/>
              </a:rPr>
              <a:t>If you have 4 to 5 kWp, they cost about €4,500 to €6,000.</a:t>
            </a:r>
            <a:endParaRPr sz="1800">
              <a:solidFill>
                <a:srgbClr val="000000"/>
              </a:solidFill>
              <a:latin typeface="Comfortaa"/>
              <a:ea typeface="Comfortaa"/>
              <a:cs typeface="Comfortaa"/>
              <a:sym typeface="Comfortaa"/>
            </a:endParaRPr>
          </a:p>
          <a:p>
            <a:pPr indent="0" lvl="0" marL="0" rtl="0" algn="l">
              <a:spcBef>
                <a:spcPts val="0"/>
              </a:spcBef>
              <a:spcAft>
                <a:spcPts val="0"/>
              </a:spcAft>
              <a:buNone/>
            </a:pPr>
            <a:r>
              <a:t/>
            </a:r>
            <a:endParaRPr sz="1800">
              <a:solidFill>
                <a:srgbClr val="000000"/>
              </a:solidFill>
              <a:latin typeface="Comfortaa"/>
              <a:ea typeface="Comfortaa"/>
              <a:cs typeface="Comfortaa"/>
              <a:sym typeface="Comfortaa"/>
            </a:endParaRPr>
          </a:p>
          <a:p>
            <a:pPr indent="0" lvl="0" marL="0" rtl="0" algn="l">
              <a:spcBef>
                <a:spcPts val="0"/>
              </a:spcBef>
              <a:spcAft>
                <a:spcPts val="0"/>
              </a:spcAft>
              <a:buNone/>
            </a:pPr>
            <a:r>
              <a:rPr lang="es" sz="1800">
                <a:solidFill>
                  <a:srgbClr val="000000"/>
                </a:solidFill>
                <a:latin typeface="Comfortaa"/>
                <a:ea typeface="Comfortaa"/>
                <a:cs typeface="Comfortaa"/>
                <a:sym typeface="Comfortaa"/>
              </a:rPr>
              <a:t>If you have 6 to 7 kWp, it costs about €6,000 to €8,000.</a:t>
            </a:r>
            <a:endParaRPr sz="1800">
              <a:solidFill>
                <a:srgbClr val="000000"/>
              </a:solidFill>
              <a:latin typeface="Comfortaa"/>
              <a:ea typeface="Comfortaa"/>
              <a:cs typeface="Comfortaa"/>
              <a:sym typeface="Comfortaa"/>
            </a:endParaRPr>
          </a:p>
          <a:p>
            <a:pPr indent="0" lvl="0" marL="0" rtl="0" algn="l">
              <a:spcBef>
                <a:spcPts val="0"/>
              </a:spcBef>
              <a:spcAft>
                <a:spcPts val="0"/>
              </a:spcAft>
              <a:buNone/>
            </a:pPr>
            <a:r>
              <a:t/>
            </a:r>
            <a:endParaRPr sz="1800">
              <a:solidFill>
                <a:srgbClr val="000000"/>
              </a:solidFill>
              <a:latin typeface="Comfortaa"/>
              <a:ea typeface="Comfortaa"/>
              <a:cs typeface="Comfortaa"/>
              <a:sym typeface="Comfortaa"/>
            </a:endParaRPr>
          </a:p>
          <a:p>
            <a:pPr indent="0" lvl="0" marL="0" rtl="0" algn="l">
              <a:spcBef>
                <a:spcPts val="0"/>
              </a:spcBef>
              <a:spcAft>
                <a:spcPts val="0"/>
              </a:spcAft>
              <a:buNone/>
            </a:pPr>
            <a:r>
              <a:rPr lang="es" sz="1800">
                <a:solidFill>
                  <a:srgbClr val="000000"/>
                </a:solidFill>
                <a:latin typeface="Comfortaa"/>
                <a:ea typeface="Comfortaa"/>
                <a:cs typeface="Comfortaa"/>
                <a:sym typeface="Comfortaa"/>
              </a:rPr>
              <a:t>If you have more than 7kWp, it costs about €8,000 or more</a:t>
            </a:r>
            <a:endParaRPr sz="1800">
              <a:solidFill>
                <a:srgbClr val="000000"/>
              </a:solidFill>
              <a:latin typeface="Comfortaa"/>
              <a:ea typeface="Comfortaa"/>
              <a:cs typeface="Comfortaa"/>
              <a:sym typeface="Comfortaa"/>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18"/>
          <p:cNvSpPr txBox="1"/>
          <p:nvPr>
            <p:ph type="title"/>
          </p:nvPr>
        </p:nvSpPr>
        <p:spPr>
          <a:xfrm>
            <a:off x="1303800" y="598575"/>
            <a:ext cx="7030500" cy="999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s"/>
              <a:t>What technology is used for solar panels?</a:t>
            </a:r>
            <a:endParaRPr/>
          </a:p>
        </p:txBody>
      </p:sp>
      <p:sp>
        <p:nvSpPr>
          <p:cNvPr id="313" name="Google Shape;313;p18"/>
          <p:cNvSpPr txBox="1"/>
          <p:nvPr>
            <p:ph idx="1" type="body"/>
          </p:nvPr>
        </p:nvSpPr>
        <p:spPr>
          <a:xfrm>
            <a:off x="1303800" y="1597875"/>
            <a:ext cx="7030500" cy="2933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sz="1800">
              <a:latin typeface="Comfortaa"/>
              <a:ea typeface="Comfortaa"/>
              <a:cs typeface="Comfortaa"/>
              <a:sym typeface="Comfortaa"/>
            </a:endParaRPr>
          </a:p>
          <a:p>
            <a:pPr indent="0" lvl="0" marL="0" rtl="0" algn="l">
              <a:spcBef>
                <a:spcPts val="1200"/>
              </a:spcBef>
              <a:spcAft>
                <a:spcPts val="1200"/>
              </a:spcAft>
              <a:buNone/>
            </a:pPr>
            <a:r>
              <a:rPr lang="es" sz="1800">
                <a:solidFill>
                  <a:srgbClr val="202124"/>
                </a:solidFill>
                <a:highlight>
                  <a:srgbClr val="FFFFFF"/>
                </a:highlight>
                <a:latin typeface="Comfortaa"/>
                <a:ea typeface="Comfortaa"/>
                <a:cs typeface="Comfortaa"/>
                <a:sym typeface="Comfortaa"/>
              </a:rPr>
              <a:t>The technology currently used in the realization of solar cells is that based on silicon, which is the one that has been developed commercially. New materials are being discovered and used that, in the future, will be able to replace silicon as the base element of solar cells.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19"/>
          <p:cNvSpPr txBox="1"/>
          <p:nvPr>
            <p:ph type="title"/>
          </p:nvPr>
        </p:nvSpPr>
        <p:spPr>
          <a:xfrm>
            <a:off x="1303800" y="598575"/>
            <a:ext cx="7030500" cy="999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s"/>
              <a:t>What are the advantages of solar panels?</a:t>
            </a:r>
            <a:endParaRPr/>
          </a:p>
        </p:txBody>
      </p:sp>
      <p:sp>
        <p:nvSpPr>
          <p:cNvPr id="319" name="Google Shape;319;p19"/>
          <p:cNvSpPr txBox="1"/>
          <p:nvPr>
            <p:ph idx="1" type="body"/>
          </p:nvPr>
        </p:nvSpPr>
        <p:spPr>
          <a:xfrm>
            <a:off x="1303800" y="1956183"/>
            <a:ext cx="7030500" cy="25416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s" sz="1800">
                <a:solidFill>
                  <a:srgbClr val="202124"/>
                </a:solidFill>
                <a:highlight>
                  <a:srgbClr val="FFFFFF"/>
                </a:highlight>
                <a:latin typeface="Comfortaa"/>
                <a:ea typeface="Comfortaa"/>
                <a:cs typeface="Comfortaa"/>
                <a:sym typeface="Comfortaa"/>
              </a:rPr>
              <a:t>The main attraction of solar energy is that, unlike other sources, it does not generate polluting emissions either directly or indirectly. Once you install the solar kit, there will no longer be any greenhouse gas emissions. This is a good reason to opt for the installation of these devices.</a:t>
            </a:r>
            <a:endParaRPr sz="1800">
              <a:latin typeface="Comfortaa"/>
              <a:ea typeface="Comfortaa"/>
              <a:cs typeface="Comfortaa"/>
              <a:sym typeface="Comfortaa"/>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20"/>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s"/>
              <a:t>Maintenance</a:t>
            </a:r>
            <a:endParaRPr/>
          </a:p>
        </p:txBody>
      </p:sp>
      <p:sp>
        <p:nvSpPr>
          <p:cNvPr id="325" name="Google Shape;325;p20"/>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s" sz="1800">
                <a:solidFill>
                  <a:srgbClr val="202124"/>
                </a:solidFill>
                <a:highlight>
                  <a:srgbClr val="FFFFFF"/>
                </a:highlight>
                <a:latin typeface="Comfortaa"/>
                <a:ea typeface="Comfortaa"/>
                <a:cs typeface="Comfortaa"/>
                <a:sym typeface="Comfortaa"/>
              </a:rPr>
              <a:t>.To keep the solar panel clean, it is enough to use water with a small amount of soap to make it easier to rinse later. It is not recommended to use detergents or rough cleaning materials since we can damage the surface of the panel permanently.</a:t>
            </a:r>
            <a:endParaRPr sz="1800">
              <a:latin typeface="Comfortaa"/>
              <a:ea typeface="Comfortaa"/>
              <a:cs typeface="Comfortaa"/>
              <a:sym typeface="Comfortaa"/>
            </a:endParaRPr>
          </a:p>
        </p:txBody>
      </p:sp>
    </p:spTree>
  </p:cSld>
  <p:clrMapOvr>
    <a:masterClrMapping/>
  </p:clrMapOvr>
</p:sld>
</file>

<file path=ppt/theme/theme1.xml><?xml version="1.0" encoding="utf-8"?>
<a:theme xmlns:a="http://schemas.openxmlformats.org/drawingml/2006/main" xmlns:r="http://schemas.openxmlformats.org/officeDocument/2006/relationships" name="Momentum">
  <a:themeElements>
    <a:clrScheme name="Momentum">
      <a:dk1>
        <a:srgbClr val="C0791B"/>
      </a:dk1>
      <a:lt1>
        <a:srgbClr val="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