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5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4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26BC-55FC-405B-B407-927B26393F4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02CF-F48D-445A-BF4D-70A027932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15397"/>
            <a:ext cx="12192000" cy="324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1693" y="3784214"/>
            <a:ext cx="11254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Title of my presentation – “Calibri Bold 32”</a:t>
            </a:r>
            <a:br>
              <a:rPr lang="en-US" sz="3200" b="1" dirty="0" smtClean="0"/>
            </a:br>
            <a:r>
              <a:rPr lang="en-US" sz="3200" b="1" dirty="0" smtClean="0"/>
              <a:t>Title of my presentation – “Calibri Bold 32”</a:t>
            </a:r>
            <a:br>
              <a:rPr lang="en-US" sz="3200" b="1" dirty="0" smtClean="0"/>
            </a:br>
            <a:endParaRPr lang="fr-FR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04" y="6158749"/>
            <a:ext cx="1308561" cy="417710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351693" y="5036234"/>
            <a:ext cx="9162758" cy="2398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693" y="4951832"/>
            <a:ext cx="91627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Author (1), Author (2), Author (3) – “Calibri  Bold (Body) 20”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1. Center/Faculty of…, University of…, Country =&gt; Please don’t include more details-“Calibri Light (Body) 16”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2. Center/Faculty of ……, University of……, Country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3. Center/Faculty of ……, University of……, Country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50504" y="0"/>
            <a:ext cx="1308561" cy="417677"/>
          </a:xfrm>
          <a:prstGeom prst="rect">
            <a:avLst/>
          </a:prstGeom>
          <a:solidFill>
            <a:srgbClr val="93C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3C1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0504" y="70338"/>
            <a:ext cx="130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Paper id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752492"/>
            <a:ext cx="12192000" cy="105509"/>
          </a:xfrm>
          <a:prstGeom prst="rect">
            <a:avLst/>
          </a:prstGeom>
          <a:solidFill>
            <a:srgbClr val="93C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04" y="6158749"/>
            <a:ext cx="1308561" cy="417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3" y="1318447"/>
            <a:ext cx="11494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Title</a:t>
            </a:r>
            <a:r>
              <a:rPr lang="el-GR" sz="3200" b="1" dirty="0" smtClean="0"/>
              <a:t> </a:t>
            </a:r>
            <a:r>
              <a:rPr lang="en-US" sz="3200" b="1" dirty="0" smtClean="0"/>
              <a:t>– “Calibri Bold 32”</a:t>
            </a:r>
            <a:br>
              <a:rPr lang="en-US" sz="3200" b="1" dirty="0" smtClean="0"/>
            </a:br>
            <a:endParaRPr lang="fr-FR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2643" y="2020442"/>
            <a:ext cx="1138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Text –”Calibri (Body) </a:t>
            </a:r>
            <a:r>
              <a:rPr lang="en-US" sz="2000" dirty="0" smtClean="0"/>
              <a:t>20”</a:t>
            </a:r>
            <a:endParaRPr lang="fr-F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15397"/>
            <a:ext cx="12192000" cy="324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51692" y="4740812"/>
            <a:ext cx="9598220" cy="1263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First Name Last Name of Presenting Author =&gt; only your name – “Calibri Bold(Body) 20”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……….@......... =&gt; only your email address-“Calibri (Body) 16”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=&gt; Please keep this slide on display to allow interested colleagues to note your email address… You will have 3 minutes for Questions &amp; Answers (Live)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93" y="3784214"/>
            <a:ext cx="11254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 you for your attention!</a:t>
            </a:r>
            <a:br>
              <a:rPr lang="en-US" sz="3200" b="1" dirty="0" smtClean="0"/>
            </a:br>
            <a:endParaRPr lang="fr-FR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04" y="6158749"/>
            <a:ext cx="1308561" cy="417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12282"/>
            <a:ext cx="12192000" cy="45719"/>
          </a:xfrm>
          <a:prstGeom prst="rect">
            <a:avLst/>
          </a:prstGeom>
          <a:solidFill>
            <a:srgbClr val="93C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72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2021-07-02T09:24:20Z</dcterms:created>
  <dcterms:modified xsi:type="dcterms:W3CDTF">2021-07-02T18:07:54Z</dcterms:modified>
</cp:coreProperties>
</file>