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70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28800425" cy="23399750"/>
  <p:notesSz cx="6797675" cy="9926638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28543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57086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85629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141720" algn="r" rtl="0" eaLnBrk="0" fontAlgn="base" hangingPunct="0">
      <a:spcBef>
        <a:spcPct val="0"/>
      </a:spcBef>
      <a:spcAft>
        <a:spcPct val="0"/>
      </a:spcAft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42715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171258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199801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283440" algn="l" defTabSz="570860" rtl="0" eaLnBrk="1" latinLnBrk="0" hangingPunct="1">
      <a:defRPr sz="1436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70" userDrawn="1">
          <p15:clr>
            <a:srgbClr val="A4A3A4"/>
          </p15:clr>
        </p15:guide>
        <p15:guide id="2" pos="90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2F31"/>
    <a:srgbClr val="BADA55"/>
    <a:srgbClr val="99FF66"/>
    <a:srgbClr val="000099"/>
    <a:srgbClr val="FFCCCC"/>
    <a:srgbClr val="CCFF66"/>
    <a:srgbClr val="FF0000"/>
    <a:srgbClr val="FF33CC"/>
    <a:srgbClr val="99FF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3" autoAdjust="0"/>
    <p:restoredTop sz="94434" autoAdjust="0"/>
  </p:normalViewPr>
  <p:slideViewPr>
    <p:cSldViewPr>
      <p:cViewPr>
        <p:scale>
          <a:sx n="41" d="100"/>
          <a:sy n="41" d="100"/>
        </p:scale>
        <p:origin x="30" y="30"/>
      </p:cViewPr>
      <p:guideLst>
        <p:guide orient="horz" pos="7370"/>
        <p:guide pos="90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l-GR"/>
          </a:p>
        </p:txBody>
      </p:sp>
      <p:sp>
        <p:nvSpPr>
          <p:cNvPr id="819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200">
                <a:latin typeface="Times New Roman" panose="02020603050405020304" pitchFamily="18" charset="0"/>
              </a:defRPr>
            </a:lvl1pPr>
          </a:lstStyle>
          <a:p>
            <a:fld id="{6C0B2C89-8D20-4327-AC27-A283C7695B78}" type="slidenum">
              <a:rPr lang="en-US" altLang="el-GR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0598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B907-3938-48CC-BD48-68E630509F60}" type="datetimeFigureOut">
              <a:rPr lang="el-GR" smtClean="0"/>
              <a:t>6/8/2021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241425"/>
            <a:ext cx="41211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67DB3-D42C-4E85-97FF-E6472048AC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1330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1pPr>
    <a:lvl2pPr marL="28543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2pPr>
    <a:lvl3pPr marL="57086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3pPr>
    <a:lvl4pPr marL="85629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4pPr>
    <a:lvl5pPr marL="114172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5pPr>
    <a:lvl6pPr marL="142715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6pPr>
    <a:lvl7pPr marL="171258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7pPr>
    <a:lvl8pPr marL="199801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8pPr>
    <a:lvl9pPr marL="2283440" algn="l" defTabSz="570860" rtl="0" eaLnBrk="1" latinLnBrk="0" hangingPunct="1">
      <a:defRPr sz="74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3829544"/>
            <a:ext cx="24480361" cy="8146580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12290287"/>
            <a:ext cx="21600319" cy="564952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E440C-07A9-4396-8610-2FFF2D639B8D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732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F4DE4-A30D-4587-AE42-A67DCFB7C32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31394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1245820"/>
            <a:ext cx="6210092" cy="1983020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1245820"/>
            <a:ext cx="18270270" cy="198302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8C0C3-2862-45AD-A0CF-AD890571AD9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03916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0F2D9-28BE-4CE2-B02A-0BFA0EF30699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45833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5833695"/>
            <a:ext cx="24840367" cy="9733644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15659423"/>
            <a:ext cx="24840367" cy="5118694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9132F-E203-4CC4-9E93-26F54BF58266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784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6229100"/>
            <a:ext cx="12240181" cy="1484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6229100"/>
            <a:ext cx="12240181" cy="148469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707B8-71F4-4078-B307-637521CE47BB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752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245825"/>
            <a:ext cx="24840367" cy="45228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5736191"/>
            <a:ext cx="12183928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8547409"/>
            <a:ext cx="12183928" cy="125719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5736191"/>
            <a:ext cx="12243932" cy="2811218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8547409"/>
            <a:ext cx="12243932" cy="125719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9F5AA-E7FE-4438-AB9C-E2BDBB310994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11210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4B65C-A86C-4145-8732-046694855033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88132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F2CC-F326-4AD2-9A5C-21077776BC37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0651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3369136"/>
            <a:ext cx="14580215" cy="16628989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C6E87-F080-442A-94CB-456B825E32DA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860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1559983"/>
            <a:ext cx="9288887" cy="5459942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3369136"/>
            <a:ext cx="14580215" cy="16628989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7019925"/>
            <a:ext cx="9288887" cy="13005279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E5CEE-C371-41C0-8A45-76EF16B7183E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091419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1245825"/>
            <a:ext cx="24840367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6229100"/>
            <a:ext cx="24840367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21688107"/>
            <a:ext cx="9720143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21688107"/>
            <a:ext cx="6480096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157E2-440D-44F3-8895-C381210F87B8}" type="slidenum">
              <a:rPr lang="en-US" altLang="el-GR" smtClean="0"/>
              <a:pPr/>
              <a:t>‹#›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8592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DA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985570"/>
              </p:ext>
            </p:extLst>
          </p:nvPr>
        </p:nvGraphicFramePr>
        <p:xfrm>
          <a:off x="0" y="0"/>
          <a:ext cx="28800425" cy="350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orelDRAW" r:id="rId3" imgW="30294799" imgH="3683995" progId="CorelDraw.Graphic.17">
                  <p:embed/>
                </p:oleObj>
              </mc:Choice>
              <mc:Fallback>
                <p:oleObj name="CorelDRAW" r:id="rId3" imgW="30294799" imgH="3683995" progId="CorelDraw.Graphic.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8800425" cy="3503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3299" y="1906787"/>
            <a:ext cx="3594827" cy="114751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6644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6644" y="3778995"/>
            <a:ext cx="6694116" cy="924054"/>
          </a:xfrm>
          <a:prstGeom prst="rect">
            <a:avLst/>
          </a:prstGeom>
          <a:solidFill>
            <a:srgbClr val="312F3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3382988" y="575074"/>
            <a:ext cx="19082121" cy="1407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52711" tIns="26354" rIns="52711" bIns="26354">
            <a:spAutoFit/>
          </a:bodyPr>
          <a:lstStyle>
            <a:lvl1pPr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46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52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28788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314575" algn="l" defTabSz="1152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717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289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861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43375" defTabSz="1152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sz="4400" b="1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PRESENTATION TITLE</a:t>
            </a:r>
          </a:p>
          <a:p>
            <a:pPr algn="ctr"/>
            <a:r>
              <a:rPr lang="en-US" sz="4400" b="1" dirty="0" smtClean="0">
                <a:solidFill>
                  <a:schemeClr val="bg1">
                    <a:lumMod val="95000"/>
                  </a:schemeClr>
                </a:solidFill>
                <a:latin typeface="+mn-lt"/>
              </a:rPr>
              <a:t>PRESENTATION TITLE</a:t>
            </a:r>
            <a:endParaRPr lang="en-US" sz="4400" b="1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99012" y="2554859"/>
            <a:ext cx="1886609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latin typeface="+mn-lt"/>
              </a:rPr>
              <a:t>NAME OF PARTICIPANTS</a:t>
            </a:r>
            <a:r>
              <a:rPr lang="es-ES" sz="2600" dirty="0" smtClean="0">
                <a:solidFill>
                  <a:schemeClr val="bg1"/>
                </a:solidFill>
                <a:latin typeface="+mn-lt"/>
              </a:rPr>
              <a:t>-A</a:t>
            </a:r>
            <a:r>
              <a:rPr lang="en-US" sz="2600" dirty="0" smtClean="0">
                <a:solidFill>
                  <a:schemeClr val="bg1"/>
                </a:solidFill>
                <a:latin typeface="+mn-lt"/>
              </a:rPr>
              <a:t>UTHORS</a:t>
            </a:r>
            <a:endParaRPr lang="en-US" sz="2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0660" y="3851003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55396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055396" y="3778995"/>
            <a:ext cx="6694116" cy="924054"/>
          </a:xfrm>
          <a:prstGeom prst="rect">
            <a:avLst/>
          </a:prstGeom>
          <a:solidFill>
            <a:srgbClr val="312F3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199412" y="3851003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824148" y="3778995"/>
            <a:ext cx="6694116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3824148" y="3778995"/>
            <a:ext cx="6694116" cy="924054"/>
          </a:xfrm>
          <a:prstGeom prst="rect">
            <a:avLst/>
          </a:prstGeom>
          <a:solidFill>
            <a:srgbClr val="312F3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3968164" y="3851003"/>
            <a:ext cx="64087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592900" y="3778995"/>
            <a:ext cx="7920880" cy="193593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592900" y="3778995"/>
            <a:ext cx="7920880" cy="924054"/>
          </a:xfrm>
          <a:prstGeom prst="rect">
            <a:avLst/>
          </a:prstGeom>
          <a:solidFill>
            <a:srgbClr val="312F3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736916" y="3851003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0592900" y="14016181"/>
            <a:ext cx="7920880" cy="924054"/>
          </a:xfrm>
          <a:prstGeom prst="rect">
            <a:avLst/>
          </a:prstGeom>
          <a:solidFill>
            <a:srgbClr val="312F3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736916" y="14172391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SUBTITLE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0660" y="4859115"/>
            <a:ext cx="64087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BODY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94182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1532</TotalTime>
  <Words>20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Default Design</vt:lpstr>
      <vt:lpstr>CorelDRAW</vt:lpstr>
      <vt:lpstr>PowerPoint Presentation</vt:lpstr>
    </vt:vector>
  </TitlesOfParts>
  <Company>The University of Connecticut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Nikolaos P. Nikolaidis</dc:creator>
  <cp:lastModifiedBy>user</cp:lastModifiedBy>
  <cp:revision>253</cp:revision>
  <dcterms:created xsi:type="dcterms:W3CDTF">2003-04-08T08:37:43Z</dcterms:created>
  <dcterms:modified xsi:type="dcterms:W3CDTF">2021-08-06T07:37:41Z</dcterms:modified>
</cp:coreProperties>
</file>