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50" r:id="rId1"/>
    <p:sldMasterId id="2147483789" r:id="rId2"/>
  </p:sldMasterIdLst>
  <p:notesMasterIdLst>
    <p:notesMasterId r:id="rId14"/>
  </p:notesMasterIdLst>
  <p:sldIdLst>
    <p:sldId id="257" r:id="rId3"/>
    <p:sldId id="258" r:id="rId4"/>
    <p:sldId id="261" r:id="rId5"/>
    <p:sldId id="260" r:id="rId6"/>
    <p:sldId id="264" r:id="rId7"/>
    <p:sldId id="333" r:id="rId8"/>
    <p:sldId id="337" r:id="rId9"/>
    <p:sldId id="267" r:id="rId10"/>
    <p:sldId id="334" r:id="rId11"/>
    <p:sldId id="336" r:id="rId12"/>
    <p:sldId id="335" r:id="rId13"/>
  </p:sldIdLst>
  <p:sldSz cx="12192000" cy="6858000"/>
  <p:notesSz cx="6858000" cy="9144000"/>
  <p:embeddedFontLst>
    <p:embeddedFont>
      <p:font typeface="Arial Black" panose="020B0A04020102020204" pitchFamily="34" charset="0"/>
      <p:bold r:id="rId15"/>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1743" autoAdjust="0"/>
  </p:normalViewPr>
  <p:slideViewPr>
    <p:cSldViewPr snapToGrid="0" snapToObjects="1" showGuides="1">
      <p:cViewPr varScale="1">
        <p:scale>
          <a:sx n="68" d="100"/>
          <a:sy n="68" d="100"/>
        </p:scale>
        <p:origin x="2172" y="66"/>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147" d="100"/>
          <a:sy n="147" d="100"/>
        </p:scale>
        <p:origin x="3992"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B55DB0-3A32-F140-A89C-8159FB4014D9}" type="datetimeFigureOut">
              <a:rPr lang="sv-SE" smtClean="0"/>
              <a:t>2026-05-06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0592AA-18A6-0140-9E28-674D3E3690D9}" type="slidenum">
              <a:rPr lang="sv-SE" smtClean="0"/>
              <a:t>‹#›</a:t>
            </a:fld>
            <a:endParaRPr lang="sv-SE"/>
          </a:p>
        </p:txBody>
      </p:sp>
    </p:spTree>
    <p:extLst>
      <p:ext uri="{BB962C8B-B14F-4D97-AF65-F5344CB8AC3E}">
        <p14:creationId xmlns:p14="http://schemas.microsoft.com/office/powerpoint/2010/main" val="4157348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ts val="200"/>
              </a:spcBef>
            </a:pPr>
            <a:r>
              <a:rPr lang="sv-SE" sz="1800" b="1" dirty="0">
                <a:solidFill>
                  <a:srgbClr val="1F3763"/>
                </a:solidFill>
                <a:effectLst/>
                <a:latin typeface="+mn-lt"/>
                <a:ea typeface="Times New Roman" panose="02020603050405020304" pitchFamily="18" charset="0"/>
                <a:cs typeface="Times New Roman" panose="02020603050405020304" pitchFamily="18" charset="0"/>
              </a:rPr>
              <a:t>Säkerhetsgenomgång</a:t>
            </a:r>
          </a:p>
          <a:p>
            <a:r>
              <a:rPr lang="sv-SE" sz="1800" dirty="0">
                <a:effectLst/>
                <a:latin typeface="+mn-lt"/>
                <a:ea typeface="Calibri" panose="020F0502020204030204" pitchFamily="34" charset="0"/>
              </a:rPr>
              <a:t>Vid start av utbildningen genomförs en </a:t>
            </a:r>
            <a:r>
              <a:rPr lang="sv-SE" sz="1800" b="1" dirty="0">
                <a:effectLst/>
                <a:latin typeface="+mn-lt"/>
                <a:ea typeface="Calibri" panose="020F0502020204030204" pitchFamily="34" charset="0"/>
              </a:rPr>
              <a:t>säkerhetsgenomgång</a:t>
            </a:r>
            <a:r>
              <a:rPr lang="sv-SE" sz="1800" dirty="0">
                <a:effectLst/>
                <a:latin typeface="+mn-lt"/>
                <a:ea typeface="Calibri" panose="020F0502020204030204" pitchFamily="34" charset="0"/>
              </a:rPr>
              <a:t> där man nämner var närmsta samlingsplats är vid Brandlarm (15 – vid cykelställ bredvid parkeringen) respektive Omedelbar fara (25 - vid receptionen inomhus på UBH). </a:t>
            </a:r>
          </a:p>
          <a:p>
            <a:r>
              <a:rPr lang="sv-SE" sz="1800" dirty="0">
                <a:effectLst/>
                <a:latin typeface="+mn-lt"/>
                <a:ea typeface="Calibri" panose="020F0502020204030204" pitchFamily="34" charset="0"/>
              </a:rPr>
              <a:t>Hålls utbildning på Mässen är samlingsplats vid Brandlarm (4) och vid Omedelbar fara (26 – Utställningen i byn).</a:t>
            </a:r>
          </a:p>
          <a:p>
            <a:r>
              <a:rPr lang="sv-SE" sz="1800" dirty="0">
                <a:effectLst/>
                <a:latin typeface="+mn-lt"/>
                <a:ea typeface="Calibri" panose="020F0502020204030204" pitchFamily="34" charset="0"/>
              </a:rPr>
              <a:t>När du först kommer till lokalen lokalisera utrymningsvägar, brandsläckare mm i respektive byggnad. Informera kursdeltagarna i början av kursen. </a:t>
            </a:r>
          </a:p>
          <a:p>
            <a:r>
              <a:rPr lang="sv-SE" sz="1800" dirty="0">
                <a:effectLst/>
                <a:latin typeface="+mn-lt"/>
                <a:ea typeface="Calibri" panose="020F0502020204030204" pitchFamily="34" charset="0"/>
              </a:rPr>
              <a:t>Hjärtstartare finns (i foajén på UBH). </a:t>
            </a:r>
          </a:p>
          <a:p>
            <a:r>
              <a:rPr lang="sv-SE" sz="1800" b="1" dirty="0">
                <a:effectLst/>
                <a:latin typeface="+mn-lt"/>
                <a:ea typeface="Calibri" panose="020F0502020204030204" pitchFamily="34" charset="0"/>
              </a:rPr>
              <a:t>Detta borde deltagarna kunna hjälpa dig med</a:t>
            </a:r>
            <a:r>
              <a:rPr lang="sv-SE" sz="1800" dirty="0">
                <a:effectLst/>
                <a:latin typeface="+mn-lt"/>
                <a:ea typeface="Calibri" panose="020F0502020204030204" pitchFamily="34" charset="0"/>
              </a:rPr>
              <a:t> </a:t>
            </a:r>
            <a:r>
              <a:rPr lang="sv-SE" sz="1800" dirty="0">
                <a:effectLst/>
                <a:latin typeface="+mn-lt"/>
                <a:ea typeface="Calibri" panose="020F0502020204030204" pitchFamily="34" charset="0"/>
                <a:cs typeface="Segoe UI Emoji" panose="020B0502040204020203" pitchFamily="34" charset="0"/>
              </a:rPr>
              <a:t>😊</a:t>
            </a:r>
            <a:r>
              <a:rPr lang="sv-SE" sz="1800" dirty="0">
                <a:effectLst/>
                <a:latin typeface="+mn-lt"/>
                <a:ea typeface="Calibri" panose="020F0502020204030204" pitchFamily="34" charset="0"/>
              </a:rPr>
              <a:t>.</a:t>
            </a:r>
          </a:p>
          <a:p>
            <a:endParaRPr lang="sv-SE" dirty="0"/>
          </a:p>
        </p:txBody>
      </p:sp>
      <p:sp>
        <p:nvSpPr>
          <p:cNvPr id="4" name="Platshållare för bildnummer 3"/>
          <p:cNvSpPr>
            <a:spLocks noGrp="1"/>
          </p:cNvSpPr>
          <p:nvPr>
            <p:ph type="sldNum" sz="quarter" idx="5"/>
          </p:nvPr>
        </p:nvSpPr>
        <p:spPr/>
        <p:txBody>
          <a:bodyPr/>
          <a:lstStyle/>
          <a:p>
            <a:fld id="{0C0592AA-18A6-0140-9E28-674D3E3690D9}" type="slidenum">
              <a:rPr lang="sv-SE" smtClean="0"/>
              <a:t>6</a:t>
            </a:fld>
            <a:endParaRPr lang="sv-SE"/>
          </a:p>
        </p:txBody>
      </p:sp>
    </p:spTree>
    <p:extLst>
      <p:ext uri="{BB962C8B-B14F-4D97-AF65-F5344CB8AC3E}">
        <p14:creationId xmlns:p14="http://schemas.microsoft.com/office/powerpoint/2010/main" val="3522145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Bedöm din situation, vid ett angrepp måste du agera direkt!</a:t>
            </a:r>
            <a:endParaRPr lang="sv-SE" sz="1200" kern="1200" dirty="0">
              <a:solidFill>
                <a:schemeClr val="tx1"/>
              </a:solidFill>
              <a:effectLst/>
              <a:latin typeface="+mn-lt"/>
              <a:ea typeface="+mn-ea"/>
              <a:cs typeface="+mn-cs"/>
            </a:endParaRPr>
          </a:p>
          <a:p>
            <a:endParaRPr lang="sv-SE" sz="1200" b="1"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Handlingsalternativ</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Ta dig till ett säkert utrymme som kan låsas eller barrikaderas med tunga föremål.</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 	Släck belysning, dra för gardiner, håll dig borta från fönster och dörrar. Sitt lågt, gärna längs väggar som skydd.</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 	Var tyst, stäng av ljud och vibrationer på din mobiltelefon.</a:t>
            </a:r>
          </a:p>
          <a:p>
            <a:r>
              <a:rPr lang="sv-SE" sz="1200" kern="1200" dirty="0">
                <a:solidFill>
                  <a:schemeClr val="tx1"/>
                </a:solidFill>
                <a:effectLst/>
                <a:latin typeface="+mn-lt"/>
                <a:ea typeface="+mn-ea"/>
                <a:cs typeface="+mn-cs"/>
              </a:rPr>
              <a:t>- 	Ring OKGs larmnummer 0491-78 66 66 om det är möjligt utan att utsätta dig för fara.</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 	Stanna kvar i säkerhet. Lämna inte din plats förrän du får ett officiellt meddelande om  att faran är över eller blir evakuerad av polis eller skyddsvakt.</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 	Om dödligt våld pågår inne i en byggnad kan det vara bättre att fly bort från området.</a:t>
            </a:r>
            <a:endParaRPr lang="sv-SE" dirty="0"/>
          </a:p>
        </p:txBody>
      </p:sp>
      <p:sp>
        <p:nvSpPr>
          <p:cNvPr id="4" name="Platshållare för bildnummer 3"/>
          <p:cNvSpPr>
            <a:spLocks noGrp="1"/>
          </p:cNvSpPr>
          <p:nvPr>
            <p:ph type="sldNum" sz="quarter" idx="5"/>
          </p:nvPr>
        </p:nvSpPr>
        <p:spPr/>
        <p:txBody>
          <a:bodyPr/>
          <a:lstStyle/>
          <a:p>
            <a:fld id="{0C0592AA-18A6-0140-9E28-674D3E3690D9}" type="slidenum">
              <a:rPr lang="sv-SE" smtClean="0"/>
              <a:t>7</a:t>
            </a:fld>
            <a:endParaRPr lang="sv-SE"/>
          </a:p>
        </p:txBody>
      </p:sp>
    </p:spTree>
    <p:extLst>
      <p:ext uri="{BB962C8B-B14F-4D97-AF65-F5344CB8AC3E}">
        <p14:creationId xmlns:p14="http://schemas.microsoft.com/office/powerpoint/2010/main" val="1183842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Startsida">
    <p:bg>
      <p:bgPr>
        <a:solidFill>
          <a:schemeClr val="bg2"/>
        </a:solidFill>
        <a:effectLst/>
      </p:bgPr>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283727CC-7B36-FA4C-8271-798E65E7C708}"/>
              </a:ext>
            </a:extLst>
          </p:cNvPr>
          <p:cNvSpPr>
            <a:spLocks noGrp="1"/>
          </p:cNvSpPr>
          <p:nvPr>
            <p:ph type="sldNum" sz="quarter" idx="12"/>
          </p:nvPr>
        </p:nvSpPr>
        <p:spPr/>
        <p:txBody>
          <a:bodyPr/>
          <a:lstStyle/>
          <a:p>
            <a:fld id="{A14E5930-0237-4444-B38F-6A854F197889}" type="slidenum">
              <a:rPr lang="sv-SE" smtClean="0"/>
              <a:t>‹#›</a:t>
            </a:fld>
            <a:endParaRPr lang="sv-SE"/>
          </a:p>
        </p:txBody>
      </p:sp>
      <p:sp>
        <p:nvSpPr>
          <p:cNvPr id="9" name="Platshållare för text 2">
            <a:extLst>
              <a:ext uri="{FF2B5EF4-FFF2-40B4-BE49-F238E27FC236}">
                <a16:creationId xmlns:a16="http://schemas.microsoft.com/office/drawing/2014/main" id="{4857AF42-1AB9-8040-ABBF-2F470C7BA1B0}"/>
              </a:ext>
            </a:extLst>
          </p:cNvPr>
          <p:cNvSpPr>
            <a:spLocks noGrp="1"/>
          </p:cNvSpPr>
          <p:nvPr>
            <p:ph type="body" idx="1" hasCustomPrompt="1"/>
          </p:nvPr>
        </p:nvSpPr>
        <p:spPr>
          <a:xfrm>
            <a:off x="774993" y="3844744"/>
            <a:ext cx="10613732"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En kortare text eller lista</a:t>
            </a:r>
          </a:p>
        </p:txBody>
      </p:sp>
      <p:sp>
        <p:nvSpPr>
          <p:cNvPr id="12" name="Platshållare för text 2">
            <a:extLst>
              <a:ext uri="{FF2B5EF4-FFF2-40B4-BE49-F238E27FC236}">
                <a16:creationId xmlns:a16="http://schemas.microsoft.com/office/drawing/2014/main" id="{DACAB60A-CBBA-754E-9698-EA03E1C76502}"/>
              </a:ext>
            </a:extLst>
          </p:cNvPr>
          <p:cNvSpPr>
            <a:spLocks noGrp="1"/>
          </p:cNvSpPr>
          <p:nvPr>
            <p:ph type="body" sz="quarter" idx="13" hasCustomPrompt="1"/>
          </p:nvPr>
        </p:nvSpPr>
        <p:spPr>
          <a:xfrm>
            <a:off x="803274"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sv-SE" dirty="0"/>
              <a:t>Namn på presentatör</a:t>
            </a:r>
          </a:p>
        </p:txBody>
      </p:sp>
      <p:sp>
        <p:nvSpPr>
          <p:cNvPr id="13" name="Platshållare för text 2">
            <a:extLst>
              <a:ext uri="{FF2B5EF4-FFF2-40B4-BE49-F238E27FC236}">
                <a16:creationId xmlns:a16="http://schemas.microsoft.com/office/drawing/2014/main" id="{B8F001B8-EAB2-9142-876E-4E97A4C9D175}"/>
              </a:ext>
            </a:extLst>
          </p:cNvPr>
          <p:cNvSpPr>
            <a:spLocks noGrp="1"/>
          </p:cNvSpPr>
          <p:nvPr>
            <p:ph type="body" sz="quarter" idx="14" hasCustomPrompt="1"/>
          </p:nvPr>
        </p:nvSpPr>
        <p:spPr>
          <a:xfrm>
            <a:off x="3542498"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r>
              <a:rPr lang="sv-SE" sz="900" b="0" dirty="0" err="1"/>
              <a:t>Sekretessklass</a:t>
            </a:r>
            <a:endParaRPr lang="sv-SE" sz="900" b="0" dirty="0"/>
          </a:p>
        </p:txBody>
      </p:sp>
      <p:sp>
        <p:nvSpPr>
          <p:cNvPr id="14" name="Rubrik 1">
            <a:extLst>
              <a:ext uri="{FF2B5EF4-FFF2-40B4-BE49-F238E27FC236}">
                <a16:creationId xmlns:a16="http://schemas.microsoft.com/office/drawing/2014/main" id="{A723FCF9-63D7-8449-80C6-26700BE32E54}"/>
              </a:ext>
            </a:extLst>
          </p:cNvPr>
          <p:cNvSpPr>
            <a:spLocks noGrp="1"/>
          </p:cNvSpPr>
          <p:nvPr>
            <p:ph type="ctrTitle" hasCustomPrompt="1"/>
          </p:nvPr>
        </p:nvSpPr>
        <p:spPr>
          <a:xfrm>
            <a:off x="716438" y="1375840"/>
            <a:ext cx="10672288" cy="2534385"/>
          </a:xfrm>
          <a:prstGeom prst="rect">
            <a:avLst/>
          </a:prstGeom>
        </p:spPr>
        <p:txBody>
          <a:bodyPr anchor="b">
            <a:normAutofit/>
          </a:bodyPr>
          <a:lstStyle>
            <a:lvl1pPr algn="l">
              <a:defRPr sz="8000" b="1"/>
            </a:lvl1pPr>
          </a:lstStyle>
          <a:p>
            <a:r>
              <a:rPr lang="sv-SE" dirty="0"/>
              <a:t>En stor rubrik</a:t>
            </a:r>
          </a:p>
        </p:txBody>
      </p:sp>
    </p:spTree>
    <p:extLst>
      <p:ext uri="{BB962C8B-B14F-4D97-AF65-F5344CB8AC3E}">
        <p14:creationId xmlns:p14="http://schemas.microsoft.com/office/powerpoint/2010/main" val="2596141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Innehållssida endast text">
    <p:bg>
      <p:bgPr>
        <a:solidFill>
          <a:schemeClr val="bg2"/>
        </a:solidFill>
        <a:effectLst/>
      </p:bgPr>
    </p:bg>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76F5E622-A554-B648-AF11-408BC380744C}"/>
              </a:ext>
            </a:extLst>
          </p:cNvPr>
          <p:cNvSpPr>
            <a:spLocks noGrp="1"/>
          </p:cNvSpPr>
          <p:nvPr>
            <p:ph type="sldNum" sz="quarter" idx="10"/>
          </p:nvPr>
        </p:nvSpPr>
        <p:spPr/>
        <p:txBody>
          <a:bodyPr/>
          <a:lstStyle/>
          <a:p>
            <a:fld id="{A14E5930-0237-4444-B38F-6A854F197889}" type="slidenum">
              <a:rPr lang="sv-SE" smtClean="0"/>
              <a:pPr/>
              <a:t>‹#›</a:t>
            </a:fld>
            <a:endParaRPr lang="sv-SE" dirty="0"/>
          </a:p>
        </p:txBody>
      </p:sp>
      <p:sp>
        <p:nvSpPr>
          <p:cNvPr id="12" name="Platshållare för innehåll 6">
            <a:extLst>
              <a:ext uri="{FF2B5EF4-FFF2-40B4-BE49-F238E27FC236}">
                <a16:creationId xmlns:a16="http://schemas.microsoft.com/office/drawing/2014/main" id="{74FFEA33-ED04-5345-887D-FBBAEB831599}"/>
              </a:ext>
            </a:extLst>
          </p:cNvPr>
          <p:cNvSpPr>
            <a:spLocks noGrp="1"/>
          </p:cNvSpPr>
          <p:nvPr>
            <p:ph sz="quarter" idx="11" hasCustomPrompt="1"/>
          </p:nvPr>
        </p:nvSpPr>
        <p:spPr>
          <a:xfrm>
            <a:off x="6275388" y="908050"/>
            <a:ext cx="5113337" cy="5041901"/>
          </a:xfrm>
        </p:spPr>
        <p:txBody>
          <a:bodyPr anchor="ctr"/>
          <a:lstStyle/>
          <a:p>
            <a:pPr lvl="0"/>
            <a:r>
              <a:rPr lang="sv-SE" dirty="0"/>
              <a:t>Bild, text, lista eller diagram</a:t>
            </a:r>
          </a:p>
          <a:p>
            <a:pPr lvl="1"/>
            <a:r>
              <a:rPr lang="sv-SE" dirty="0"/>
              <a:t>Nivå två</a:t>
            </a:r>
          </a:p>
          <a:p>
            <a:pPr lvl="2"/>
            <a:r>
              <a:rPr lang="sv-SE" dirty="0"/>
              <a:t>Nivå tre</a:t>
            </a:r>
          </a:p>
          <a:p>
            <a:pPr lvl="3"/>
            <a:r>
              <a:rPr lang="sv-SE" dirty="0"/>
              <a:t>Nivå fyra</a:t>
            </a:r>
          </a:p>
          <a:p>
            <a:pPr lvl="4"/>
            <a:r>
              <a:rPr lang="sv-SE" dirty="0"/>
              <a:t>Nivå fem</a:t>
            </a:r>
          </a:p>
        </p:txBody>
      </p:sp>
      <p:sp>
        <p:nvSpPr>
          <p:cNvPr id="13" name="Rubrik 1">
            <a:extLst>
              <a:ext uri="{FF2B5EF4-FFF2-40B4-BE49-F238E27FC236}">
                <a16:creationId xmlns:a16="http://schemas.microsoft.com/office/drawing/2014/main" id="{4825C190-7E73-C942-BE4A-B9E596B813F5}"/>
              </a:ext>
            </a:extLst>
          </p:cNvPr>
          <p:cNvSpPr>
            <a:spLocks noGrp="1"/>
          </p:cNvSpPr>
          <p:nvPr>
            <p:ph type="ctrTitle" hasCustomPrompt="1"/>
          </p:nvPr>
        </p:nvSpPr>
        <p:spPr>
          <a:xfrm>
            <a:off x="803275" y="2281287"/>
            <a:ext cx="5113338" cy="2300140"/>
          </a:xfrm>
          <a:prstGeom prst="rect">
            <a:avLst/>
          </a:prstGeom>
        </p:spPr>
        <p:txBody>
          <a:bodyPr anchor="ctr">
            <a:noAutofit/>
          </a:bodyPr>
          <a:lstStyle>
            <a:lvl1pPr algn="l">
              <a:defRPr sz="8000" b="1"/>
            </a:lvl1pPr>
          </a:lstStyle>
          <a:p>
            <a:r>
              <a:rPr lang="sv-SE" dirty="0"/>
              <a:t>En rubrik</a:t>
            </a:r>
          </a:p>
        </p:txBody>
      </p:sp>
      <p:sp>
        <p:nvSpPr>
          <p:cNvPr id="8" name="Platshållare för text 2">
            <a:extLst>
              <a:ext uri="{FF2B5EF4-FFF2-40B4-BE49-F238E27FC236}">
                <a16:creationId xmlns:a16="http://schemas.microsoft.com/office/drawing/2014/main" id="{E382EE57-DFEC-4A41-A955-CB6AEEB53E76}"/>
              </a:ext>
            </a:extLst>
          </p:cNvPr>
          <p:cNvSpPr>
            <a:spLocks noGrp="1"/>
          </p:cNvSpPr>
          <p:nvPr>
            <p:ph type="body" sz="quarter" idx="13" hasCustomPrompt="1"/>
          </p:nvPr>
        </p:nvSpPr>
        <p:spPr>
          <a:xfrm>
            <a:off x="803274"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sv-SE" dirty="0"/>
              <a:t>Namn på presentatör</a:t>
            </a:r>
          </a:p>
        </p:txBody>
      </p:sp>
      <p:sp>
        <p:nvSpPr>
          <p:cNvPr id="9" name="Platshållare för text 2">
            <a:extLst>
              <a:ext uri="{FF2B5EF4-FFF2-40B4-BE49-F238E27FC236}">
                <a16:creationId xmlns:a16="http://schemas.microsoft.com/office/drawing/2014/main" id="{4716BB30-9F36-A946-B6CD-EA9C99B4E207}"/>
              </a:ext>
            </a:extLst>
          </p:cNvPr>
          <p:cNvSpPr>
            <a:spLocks noGrp="1"/>
          </p:cNvSpPr>
          <p:nvPr>
            <p:ph type="body" sz="quarter" idx="14" hasCustomPrompt="1"/>
          </p:nvPr>
        </p:nvSpPr>
        <p:spPr>
          <a:xfrm>
            <a:off x="3542498"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r>
              <a:rPr lang="sv-SE" sz="900" b="0" dirty="0" err="1"/>
              <a:t>Sekretessklass</a:t>
            </a:r>
            <a:endParaRPr lang="sv-SE" sz="900" b="0" dirty="0"/>
          </a:p>
        </p:txBody>
      </p:sp>
    </p:spTree>
    <p:extLst>
      <p:ext uri="{BB962C8B-B14F-4D97-AF65-F5344CB8AC3E}">
        <p14:creationId xmlns:p14="http://schemas.microsoft.com/office/powerpoint/2010/main" val="3698110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nnehållssida endast text kolumner">
    <p:bg>
      <p:bgPr>
        <a:solidFill>
          <a:schemeClr val="bg2"/>
        </a:solidFill>
        <a:effectLst/>
      </p:bgPr>
    </p:bg>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76F5E622-A554-B648-AF11-408BC380744C}"/>
              </a:ext>
            </a:extLst>
          </p:cNvPr>
          <p:cNvSpPr>
            <a:spLocks noGrp="1"/>
          </p:cNvSpPr>
          <p:nvPr>
            <p:ph type="sldNum" sz="quarter" idx="10"/>
          </p:nvPr>
        </p:nvSpPr>
        <p:spPr/>
        <p:txBody>
          <a:bodyPr/>
          <a:lstStyle/>
          <a:p>
            <a:fld id="{A14E5930-0237-4444-B38F-6A854F197889}" type="slidenum">
              <a:rPr lang="sv-SE" smtClean="0"/>
              <a:pPr/>
              <a:t>‹#›</a:t>
            </a:fld>
            <a:endParaRPr lang="sv-SE" dirty="0"/>
          </a:p>
        </p:txBody>
      </p:sp>
      <p:sp>
        <p:nvSpPr>
          <p:cNvPr id="12" name="Platshållare för innehåll 6">
            <a:extLst>
              <a:ext uri="{FF2B5EF4-FFF2-40B4-BE49-F238E27FC236}">
                <a16:creationId xmlns:a16="http://schemas.microsoft.com/office/drawing/2014/main" id="{74FFEA33-ED04-5345-887D-FBBAEB831599}"/>
              </a:ext>
            </a:extLst>
          </p:cNvPr>
          <p:cNvSpPr>
            <a:spLocks noGrp="1"/>
          </p:cNvSpPr>
          <p:nvPr>
            <p:ph sz="quarter" idx="11"/>
          </p:nvPr>
        </p:nvSpPr>
        <p:spPr>
          <a:xfrm>
            <a:off x="804069" y="2620651"/>
            <a:ext cx="3296238" cy="3329299"/>
          </a:xfrm>
        </p:spPr>
        <p:txBody>
          <a:bodyPr anchor="t"/>
          <a:lstStyle>
            <a:lvl1pPr>
              <a:defRPr sz="2400"/>
            </a:lvl1pPr>
            <a:lvl2pPr>
              <a:defRPr sz="22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7" name="Platshållare för innehåll 6">
            <a:extLst>
              <a:ext uri="{FF2B5EF4-FFF2-40B4-BE49-F238E27FC236}">
                <a16:creationId xmlns:a16="http://schemas.microsoft.com/office/drawing/2014/main" id="{786DAB3B-A767-FE4B-89BF-48BB89B6A80F}"/>
              </a:ext>
            </a:extLst>
          </p:cNvPr>
          <p:cNvSpPr>
            <a:spLocks noGrp="1"/>
          </p:cNvSpPr>
          <p:nvPr>
            <p:ph sz="quarter" idx="12"/>
          </p:nvPr>
        </p:nvSpPr>
        <p:spPr>
          <a:xfrm>
            <a:off x="4447529" y="2620651"/>
            <a:ext cx="3296238" cy="3329299"/>
          </a:xfrm>
        </p:spPr>
        <p:txBody>
          <a:bodyPr anchor="t"/>
          <a:lstStyle>
            <a:lvl1pPr>
              <a:defRPr sz="2400"/>
            </a:lvl1pPr>
            <a:lvl2pPr>
              <a:defRPr sz="22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8" name="Platshållare för innehåll 6">
            <a:extLst>
              <a:ext uri="{FF2B5EF4-FFF2-40B4-BE49-F238E27FC236}">
                <a16:creationId xmlns:a16="http://schemas.microsoft.com/office/drawing/2014/main" id="{9496E4DE-A49A-384E-8003-BAC78219261E}"/>
              </a:ext>
            </a:extLst>
          </p:cNvPr>
          <p:cNvSpPr>
            <a:spLocks noGrp="1"/>
          </p:cNvSpPr>
          <p:nvPr>
            <p:ph sz="quarter" idx="13"/>
          </p:nvPr>
        </p:nvSpPr>
        <p:spPr>
          <a:xfrm>
            <a:off x="8090989" y="2620651"/>
            <a:ext cx="3296238" cy="3329299"/>
          </a:xfrm>
        </p:spPr>
        <p:txBody>
          <a:bodyPr anchor="t"/>
          <a:lstStyle>
            <a:lvl1pPr>
              <a:defRPr sz="2400"/>
            </a:lvl1pPr>
            <a:lvl2pPr>
              <a:defRPr sz="22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6" name="Platshållare för text 2">
            <a:extLst>
              <a:ext uri="{FF2B5EF4-FFF2-40B4-BE49-F238E27FC236}">
                <a16:creationId xmlns:a16="http://schemas.microsoft.com/office/drawing/2014/main" id="{4F963A4D-BAFB-4A41-B7A1-CC899EB7462B}"/>
              </a:ext>
            </a:extLst>
          </p:cNvPr>
          <p:cNvSpPr>
            <a:spLocks noGrp="1"/>
          </p:cNvSpPr>
          <p:nvPr>
            <p:ph type="body" sz="quarter" idx="14" hasCustomPrompt="1"/>
          </p:nvPr>
        </p:nvSpPr>
        <p:spPr>
          <a:xfrm>
            <a:off x="803274"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sv-SE" dirty="0"/>
              <a:t>Namn på presentatör</a:t>
            </a:r>
          </a:p>
        </p:txBody>
      </p:sp>
      <p:sp>
        <p:nvSpPr>
          <p:cNvPr id="19" name="Platshållare för text 2">
            <a:extLst>
              <a:ext uri="{FF2B5EF4-FFF2-40B4-BE49-F238E27FC236}">
                <a16:creationId xmlns:a16="http://schemas.microsoft.com/office/drawing/2014/main" id="{9BF5FB44-839A-384A-9898-C7967E47F758}"/>
              </a:ext>
            </a:extLst>
          </p:cNvPr>
          <p:cNvSpPr>
            <a:spLocks noGrp="1"/>
          </p:cNvSpPr>
          <p:nvPr>
            <p:ph type="body" sz="quarter" idx="15" hasCustomPrompt="1"/>
          </p:nvPr>
        </p:nvSpPr>
        <p:spPr>
          <a:xfrm>
            <a:off x="3542498"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r>
              <a:rPr lang="sv-SE" sz="900" b="0" dirty="0" err="1"/>
              <a:t>Sekretessklass</a:t>
            </a:r>
            <a:endParaRPr lang="sv-SE" sz="900" b="0" dirty="0"/>
          </a:p>
        </p:txBody>
      </p:sp>
      <p:sp>
        <p:nvSpPr>
          <p:cNvPr id="20" name="Rubrik 1">
            <a:extLst>
              <a:ext uri="{FF2B5EF4-FFF2-40B4-BE49-F238E27FC236}">
                <a16:creationId xmlns:a16="http://schemas.microsoft.com/office/drawing/2014/main" id="{3C6876D6-2490-F74C-B928-25C583442FEB}"/>
              </a:ext>
            </a:extLst>
          </p:cNvPr>
          <p:cNvSpPr>
            <a:spLocks noGrp="1"/>
          </p:cNvSpPr>
          <p:nvPr>
            <p:ph type="ctrTitle" hasCustomPrompt="1"/>
          </p:nvPr>
        </p:nvSpPr>
        <p:spPr>
          <a:xfrm>
            <a:off x="744718" y="908050"/>
            <a:ext cx="10662861" cy="1404400"/>
          </a:xfrm>
          <a:prstGeom prst="rect">
            <a:avLst/>
          </a:prstGeom>
        </p:spPr>
        <p:txBody>
          <a:bodyPr anchor="b">
            <a:noAutofit/>
          </a:bodyPr>
          <a:lstStyle>
            <a:lvl1pPr algn="l">
              <a:defRPr sz="6000" b="1"/>
            </a:lvl1pPr>
          </a:lstStyle>
          <a:p>
            <a:r>
              <a:rPr lang="sv-SE" dirty="0"/>
              <a:t>En rubrik</a:t>
            </a:r>
          </a:p>
        </p:txBody>
      </p:sp>
    </p:spTree>
    <p:extLst>
      <p:ext uri="{BB962C8B-B14F-4D97-AF65-F5344CB8AC3E}">
        <p14:creationId xmlns:p14="http://schemas.microsoft.com/office/powerpoint/2010/main" val="4232017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Innehållssida text och egen bild vänster">
    <p:bg>
      <p:bgPr>
        <a:solidFill>
          <a:schemeClr val="bg2"/>
        </a:solidFill>
        <a:effectLst/>
      </p:bgPr>
    </p:bg>
    <p:spTree>
      <p:nvGrpSpPr>
        <p:cNvPr id="1" name=""/>
        <p:cNvGrpSpPr/>
        <p:nvPr/>
      </p:nvGrpSpPr>
      <p:grpSpPr>
        <a:xfrm>
          <a:off x="0" y="0"/>
          <a:ext cx="0" cy="0"/>
          <a:chOff x="0" y="0"/>
          <a:chExt cx="0" cy="0"/>
        </a:xfrm>
      </p:grpSpPr>
      <p:sp>
        <p:nvSpPr>
          <p:cNvPr id="13" name="Platshållare för bild 14">
            <a:extLst>
              <a:ext uri="{FF2B5EF4-FFF2-40B4-BE49-F238E27FC236}">
                <a16:creationId xmlns:a16="http://schemas.microsoft.com/office/drawing/2014/main" id="{FABBEE79-849C-2F47-BF1B-137F7FBDE2F5}"/>
              </a:ext>
            </a:extLst>
          </p:cNvPr>
          <p:cNvSpPr>
            <a:spLocks noGrp="1"/>
          </p:cNvSpPr>
          <p:nvPr>
            <p:ph type="pic" sz="quarter" idx="15"/>
          </p:nvPr>
        </p:nvSpPr>
        <p:spPr>
          <a:xfrm>
            <a:off x="0" y="0"/>
            <a:ext cx="5916613" cy="6858000"/>
          </a:xfrm>
        </p:spPr>
        <p:txBody>
          <a:bodyPr/>
          <a:lstStyle/>
          <a:p>
            <a:r>
              <a:rPr lang="sv-SE"/>
              <a:t>Klicka på ikonen för att lägga till en bild</a:t>
            </a:r>
          </a:p>
        </p:txBody>
      </p:sp>
      <p:sp>
        <p:nvSpPr>
          <p:cNvPr id="2" name="Rubrik 1">
            <a:extLst>
              <a:ext uri="{FF2B5EF4-FFF2-40B4-BE49-F238E27FC236}">
                <a16:creationId xmlns:a16="http://schemas.microsoft.com/office/drawing/2014/main" id="{177E1F1E-A58B-1D47-B3D1-E559AF4DBEC7}"/>
              </a:ext>
            </a:extLst>
          </p:cNvPr>
          <p:cNvSpPr>
            <a:spLocks noGrp="1"/>
          </p:cNvSpPr>
          <p:nvPr>
            <p:ph type="title"/>
          </p:nvPr>
        </p:nvSpPr>
        <p:spPr>
          <a:xfrm>
            <a:off x="6275388" y="908049"/>
            <a:ext cx="5113338" cy="2023687"/>
          </a:xfrm>
        </p:spPr>
        <p:txBody>
          <a:bodyPr anchor="b"/>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DEBACBDC-0B56-F945-A957-C62BF4D1ECEB}"/>
              </a:ext>
            </a:extLst>
          </p:cNvPr>
          <p:cNvSpPr>
            <a:spLocks noGrp="1"/>
          </p:cNvSpPr>
          <p:nvPr>
            <p:ph type="sldNum" sz="quarter" idx="10"/>
          </p:nvPr>
        </p:nvSpPr>
        <p:spPr/>
        <p:txBody>
          <a:bodyPr/>
          <a:lstStyle/>
          <a:p>
            <a:fld id="{A14E5930-0237-4444-B38F-6A854F197889}" type="slidenum">
              <a:rPr lang="sv-SE" smtClean="0"/>
              <a:pPr/>
              <a:t>‹#›</a:t>
            </a:fld>
            <a:endParaRPr lang="sv-SE" dirty="0"/>
          </a:p>
        </p:txBody>
      </p:sp>
      <p:sp>
        <p:nvSpPr>
          <p:cNvPr id="7" name="Platshållare för innehåll 6">
            <a:extLst>
              <a:ext uri="{FF2B5EF4-FFF2-40B4-BE49-F238E27FC236}">
                <a16:creationId xmlns:a16="http://schemas.microsoft.com/office/drawing/2014/main" id="{F620047C-159C-1042-8ADA-FFD4D781F722}"/>
              </a:ext>
            </a:extLst>
          </p:cNvPr>
          <p:cNvSpPr>
            <a:spLocks noGrp="1"/>
          </p:cNvSpPr>
          <p:nvPr>
            <p:ph sz="quarter" idx="11"/>
          </p:nvPr>
        </p:nvSpPr>
        <p:spPr>
          <a:xfrm>
            <a:off x="6275388" y="2997725"/>
            <a:ext cx="5113337" cy="295222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2">
            <a:extLst>
              <a:ext uri="{FF2B5EF4-FFF2-40B4-BE49-F238E27FC236}">
                <a16:creationId xmlns:a16="http://schemas.microsoft.com/office/drawing/2014/main" id="{B8BA794D-6668-3243-BF87-6248764BA98D}"/>
              </a:ext>
            </a:extLst>
          </p:cNvPr>
          <p:cNvSpPr>
            <a:spLocks noGrp="1"/>
          </p:cNvSpPr>
          <p:nvPr>
            <p:ph type="body" sz="quarter" idx="13" hasCustomPrompt="1"/>
          </p:nvPr>
        </p:nvSpPr>
        <p:spPr>
          <a:xfrm>
            <a:off x="803274"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sv-SE" dirty="0"/>
              <a:t>Namn på presentatör</a:t>
            </a:r>
          </a:p>
        </p:txBody>
      </p:sp>
      <p:sp>
        <p:nvSpPr>
          <p:cNvPr id="12" name="Platshållare för text 2">
            <a:extLst>
              <a:ext uri="{FF2B5EF4-FFF2-40B4-BE49-F238E27FC236}">
                <a16:creationId xmlns:a16="http://schemas.microsoft.com/office/drawing/2014/main" id="{48A55DE5-51D0-C64D-B785-083865EB4FBE}"/>
              </a:ext>
            </a:extLst>
          </p:cNvPr>
          <p:cNvSpPr>
            <a:spLocks noGrp="1"/>
          </p:cNvSpPr>
          <p:nvPr>
            <p:ph type="body" sz="quarter" idx="14" hasCustomPrompt="1"/>
          </p:nvPr>
        </p:nvSpPr>
        <p:spPr>
          <a:xfrm>
            <a:off x="3542498"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r>
              <a:rPr lang="sv-SE" sz="900" b="0" dirty="0" err="1"/>
              <a:t>Sekretessklass</a:t>
            </a:r>
            <a:endParaRPr lang="sv-SE" sz="900" b="0" dirty="0"/>
          </a:p>
        </p:txBody>
      </p:sp>
    </p:spTree>
    <p:extLst>
      <p:ext uri="{BB962C8B-B14F-4D97-AF65-F5344CB8AC3E}">
        <p14:creationId xmlns:p14="http://schemas.microsoft.com/office/powerpoint/2010/main" val="2737444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nnehållssida text och fast bild vänster">
    <p:bg>
      <p:bgPr>
        <a:solidFill>
          <a:schemeClr val="bg2"/>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132C9DA-21EB-5641-8C21-DB76510D22BB}"/>
              </a:ext>
            </a:extLst>
          </p:cNvPr>
          <p:cNvPicPr>
            <a:picLocks noChangeAspect="1"/>
          </p:cNvPicPr>
          <p:nvPr userDrawn="1"/>
        </p:nvPicPr>
        <p:blipFill rotWithShape="1">
          <a:blip r:embed="rId2"/>
          <a:srcRect l="15556" t="6498" r="34403" b="6498"/>
          <a:stretch/>
        </p:blipFill>
        <p:spPr>
          <a:xfrm>
            <a:off x="0" y="0"/>
            <a:ext cx="5916613" cy="6858000"/>
          </a:xfrm>
          <a:prstGeom prst="rect">
            <a:avLst/>
          </a:prstGeom>
        </p:spPr>
      </p:pic>
      <p:sp>
        <p:nvSpPr>
          <p:cNvPr id="2" name="Rubrik 1">
            <a:extLst>
              <a:ext uri="{FF2B5EF4-FFF2-40B4-BE49-F238E27FC236}">
                <a16:creationId xmlns:a16="http://schemas.microsoft.com/office/drawing/2014/main" id="{177E1F1E-A58B-1D47-B3D1-E559AF4DBEC7}"/>
              </a:ext>
            </a:extLst>
          </p:cNvPr>
          <p:cNvSpPr>
            <a:spLocks noGrp="1"/>
          </p:cNvSpPr>
          <p:nvPr>
            <p:ph type="title"/>
          </p:nvPr>
        </p:nvSpPr>
        <p:spPr>
          <a:xfrm>
            <a:off x="6275388" y="908049"/>
            <a:ext cx="5113338" cy="2023687"/>
          </a:xfrm>
        </p:spPr>
        <p:txBody>
          <a:bodyPr anchor="b"/>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DEBACBDC-0B56-F945-A957-C62BF4D1ECEB}"/>
              </a:ext>
            </a:extLst>
          </p:cNvPr>
          <p:cNvSpPr>
            <a:spLocks noGrp="1"/>
          </p:cNvSpPr>
          <p:nvPr>
            <p:ph type="sldNum" sz="quarter" idx="10"/>
          </p:nvPr>
        </p:nvSpPr>
        <p:spPr/>
        <p:txBody>
          <a:bodyPr/>
          <a:lstStyle/>
          <a:p>
            <a:fld id="{A14E5930-0237-4444-B38F-6A854F197889}" type="slidenum">
              <a:rPr lang="sv-SE" smtClean="0"/>
              <a:pPr/>
              <a:t>‹#›</a:t>
            </a:fld>
            <a:endParaRPr lang="sv-SE" dirty="0"/>
          </a:p>
        </p:txBody>
      </p:sp>
      <p:sp>
        <p:nvSpPr>
          <p:cNvPr id="7" name="Platshållare för innehåll 6">
            <a:extLst>
              <a:ext uri="{FF2B5EF4-FFF2-40B4-BE49-F238E27FC236}">
                <a16:creationId xmlns:a16="http://schemas.microsoft.com/office/drawing/2014/main" id="{F620047C-159C-1042-8ADA-FFD4D781F722}"/>
              </a:ext>
            </a:extLst>
          </p:cNvPr>
          <p:cNvSpPr>
            <a:spLocks noGrp="1"/>
          </p:cNvSpPr>
          <p:nvPr>
            <p:ph sz="quarter" idx="11"/>
          </p:nvPr>
        </p:nvSpPr>
        <p:spPr>
          <a:xfrm>
            <a:off x="6275388" y="2997725"/>
            <a:ext cx="5113337" cy="295222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2">
            <a:extLst>
              <a:ext uri="{FF2B5EF4-FFF2-40B4-BE49-F238E27FC236}">
                <a16:creationId xmlns:a16="http://schemas.microsoft.com/office/drawing/2014/main" id="{B8BA794D-6668-3243-BF87-6248764BA98D}"/>
              </a:ext>
            </a:extLst>
          </p:cNvPr>
          <p:cNvSpPr>
            <a:spLocks noGrp="1"/>
          </p:cNvSpPr>
          <p:nvPr>
            <p:ph type="body" sz="quarter" idx="13" hasCustomPrompt="1"/>
          </p:nvPr>
        </p:nvSpPr>
        <p:spPr>
          <a:xfrm>
            <a:off x="803274"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sv-SE" dirty="0"/>
              <a:t>Namn på presentatör</a:t>
            </a:r>
          </a:p>
        </p:txBody>
      </p:sp>
      <p:sp>
        <p:nvSpPr>
          <p:cNvPr id="12" name="Platshållare för text 2">
            <a:extLst>
              <a:ext uri="{FF2B5EF4-FFF2-40B4-BE49-F238E27FC236}">
                <a16:creationId xmlns:a16="http://schemas.microsoft.com/office/drawing/2014/main" id="{48A55DE5-51D0-C64D-B785-083865EB4FBE}"/>
              </a:ext>
            </a:extLst>
          </p:cNvPr>
          <p:cNvSpPr>
            <a:spLocks noGrp="1"/>
          </p:cNvSpPr>
          <p:nvPr>
            <p:ph type="body" sz="quarter" idx="14" hasCustomPrompt="1"/>
          </p:nvPr>
        </p:nvSpPr>
        <p:spPr>
          <a:xfrm>
            <a:off x="3542498"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r>
              <a:rPr lang="sv-SE" sz="900" b="0" dirty="0" err="1"/>
              <a:t>Sekretessklass</a:t>
            </a:r>
            <a:endParaRPr lang="sv-SE" sz="900" b="0" dirty="0"/>
          </a:p>
        </p:txBody>
      </p:sp>
    </p:spTree>
    <p:extLst>
      <p:ext uri="{BB962C8B-B14F-4D97-AF65-F5344CB8AC3E}">
        <p14:creationId xmlns:p14="http://schemas.microsoft.com/office/powerpoint/2010/main" val="941536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Innehållssida text och egen bild höger">
    <p:bg>
      <p:bgPr>
        <a:solidFill>
          <a:schemeClr val="bg2"/>
        </a:solidFill>
        <a:effectLst/>
      </p:bgPr>
    </p:bg>
    <p:spTree>
      <p:nvGrpSpPr>
        <p:cNvPr id="1" name=""/>
        <p:cNvGrpSpPr/>
        <p:nvPr/>
      </p:nvGrpSpPr>
      <p:grpSpPr>
        <a:xfrm>
          <a:off x="0" y="0"/>
          <a:ext cx="0" cy="0"/>
          <a:chOff x="0" y="0"/>
          <a:chExt cx="0" cy="0"/>
        </a:xfrm>
      </p:grpSpPr>
      <p:sp>
        <p:nvSpPr>
          <p:cNvPr id="17" name="Platshållare för bild 14">
            <a:extLst>
              <a:ext uri="{FF2B5EF4-FFF2-40B4-BE49-F238E27FC236}">
                <a16:creationId xmlns:a16="http://schemas.microsoft.com/office/drawing/2014/main" id="{A495B463-1511-9F40-88A1-93ABAEC5E78D}"/>
              </a:ext>
            </a:extLst>
          </p:cNvPr>
          <p:cNvSpPr>
            <a:spLocks noGrp="1"/>
          </p:cNvSpPr>
          <p:nvPr>
            <p:ph type="pic" sz="quarter" idx="15"/>
          </p:nvPr>
        </p:nvSpPr>
        <p:spPr>
          <a:xfrm>
            <a:off x="6275388" y="0"/>
            <a:ext cx="5916612" cy="6858000"/>
          </a:xfrm>
        </p:spPr>
        <p:txBody>
          <a:bodyPr/>
          <a:lstStyle/>
          <a:p>
            <a:r>
              <a:rPr lang="sv-SE"/>
              <a:t>Klicka på ikonen för att lägga till en bild</a:t>
            </a:r>
          </a:p>
        </p:txBody>
      </p:sp>
      <p:sp>
        <p:nvSpPr>
          <p:cNvPr id="3" name="Platshållare för bildnummer 2">
            <a:extLst>
              <a:ext uri="{FF2B5EF4-FFF2-40B4-BE49-F238E27FC236}">
                <a16:creationId xmlns:a16="http://schemas.microsoft.com/office/drawing/2014/main" id="{DEBACBDC-0B56-F945-A957-C62BF4D1ECEB}"/>
              </a:ext>
            </a:extLst>
          </p:cNvPr>
          <p:cNvSpPr>
            <a:spLocks noGrp="1"/>
          </p:cNvSpPr>
          <p:nvPr>
            <p:ph type="sldNum" sz="quarter" idx="10"/>
          </p:nvPr>
        </p:nvSpPr>
        <p:spPr/>
        <p:txBody>
          <a:bodyPr/>
          <a:lstStyle/>
          <a:p>
            <a:fld id="{A14E5930-0237-4444-B38F-6A854F197889}" type="slidenum">
              <a:rPr lang="sv-SE" smtClean="0"/>
              <a:pPr/>
              <a:t>‹#›</a:t>
            </a:fld>
            <a:endParaRPr lang="sv-SE" dirty="0"/>
          </a:p>
        </p:txBody>
      </p:sp>
      <p:sp>
        <p:nvSpPr>
          <p:cNvPr id="13" name="Rubrik 1">
            <a:extLst>
              <a:ext uri="{FF2B5EF4-FFF2-40B4-BE49-F238E27FC236}">
                <a16:creationId xmlns:a16="http://schemas.microsoft.com/office/drawing/2014/main" id="{321530DF-CD72-8948-893A-604051F4E903}"/>
              </a:ext>
            </a:extLst>
          </p:cNvPr>
          <p:cNvSpPr>
            <a:spLocks noGrp="1"/>
          </p:cNvSpPr>
          <p:nvPr>
            <p:ph type="title"/>
          </p:nvPr>
        </p:nvSpPr>
        <p:spPr>
          <a:xfrm>
            <a:off x="774993" y="908049"/>
            <a:ext cx="5141619" cy="2033114"/>
          </a:xfrm>
        </p:spPr>
        <p:txBody>
          <a:bodyPr anchor="b"/>
          <a:lstStyle/>
          <a:p>
            <a:r>
              <a:rPr lang="sv-SE"/>
              <a:t>Klicka här för att ändra mall för rubrikformat</a:t>
            </a:r>
            <a:endParaRPr lang="sv-SE" dirty="0"/>
          </a:p>
        </p:txBody>
      </p:sp>
      <p:sp>
        <p:nvSpPr>
          <p:cNvPr id="14" name="Platshållare för innehåll 6">
            <a:extLst>
              <a:ext uri="{FF2B5EF4-FFF2-40B4-BE49-F238E27FC236}">
                <a16:creationId xmlns:a16="http://schemas.microsoft.com/office/drawing/2014/main" id="{358D6ABB-3EBA-D44E-8905-6096EBA11742}"/>
              </a:ext>
            </a:extLst>
          </p:cNvPr>
          <p:cNvSpPr>
            <a:spLocks noGrp="1"/>
          </p:cNvSpPr>
          <p:nvPr>
            <p:ph sz="quarter" idx="11"/>
          </p:nvPr>
        </p:nvSpPr>
        <p:spPr>
          <a:xfrm>
            <a:off x="774994" y="2997725"/>
            <a:ext cx="5141618" cy="296597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5" name="Platshållare för text 2">
            <a:extLst>
              <a:ext uri="{FF2B5EF4-FFF2-40B4-BE49-F238E27FC236}">
                <a16:creationId xmlns:a16="http://schemas.microsoft.com/office/drawing/2014/main" id="{552E0B14-C60F-0A49-AC06-45F7C034280F}"/>
              </a:ext>
            </a:extLst>
          </p:cNvPr>
          <p:cNvSpPr>
            <a:spLocks noGrp="1"/>
          </p:cNvSpPr>
          <p:nvPr>
            <p:ph type="body" sz="quarter" idx="13" hasCustomPrompt="1"/>
          </p:nvPr>
        </p:nvSpPr>
        <p:spPr>
          <a:xfrm>
            <a:off x="803274"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sv-SE" dirty="0"/>
              <a:t>Namn på presentatör</a:t>
            </a:r>
          </a:p>
        </p:txBody>
      </p:sp>
      <p:sp>
        <p:nvSpPr>
          <p:cNvPr id="16" name="Platshållare för text 2">
            <a:extLst>
              <a:ext uri="{FF2B5EF4-FFF2-40B4-BE49-F238E27FC236}">
                <a16:creationId xmlns:a16="http://schemas.microsoft.com/office/drawing/2014/main" id="{4A75CC2A-01C9-CA42-A214-A8011F8B6DD1}"/>
              </a:ext>
            </a:extLst>
          </p:cNvPr>
          <p:cNvSpPr>
            <a:spLocks noGrp="1"/>
          </p:cNvSpPr>
          <p:nvPr>
            <p:ph type="body" sz="quarter" idx="14" hasCustomPrompt="1"/>
          </p:nvPr>
        </p:nvSpPr>
        <p:spPr>
          <a:xfrm>
            <a:off x="3542498"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r>
              <a:rPr lang="sv-SE" sz="900" b="0" dirty="0" err="1"/>
              <a:t>Sekretessklass</a:t>
            </a:r>
            <a:endParaRPr lang="sv-SE" sz="900" b="0" dirty="0"/>
          </a:p>
        </p:txBody>
      </p:sp>
    </p:spTree>
    <p:extLst>
      <p:ext uri="{BB962C8B-B14F-4D97-AF65-F5344CB8AC3E}">
        <p14:creationId xmlns:p14="http://schemas.microsoft.com/office/powerpoint/2010/main" val="813224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Innehållssida text och fast bild höger">
    <p:bg>
      <p:bgPr>
        <a:solidFill>
          <a:schemeClr val="bg2"/>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784E0E8A-89C3-4F42-BEFF-B43B6BDA8920}"/>
              </a:ext>
            </a:extLst>
          </p:cNvPr>
          <p:cNvPicPr>
            <a:picLocks noChangeAspect="1"/>
          </p:cNvPicPr>
          <p:nvPr userDrawn="1"/>
        </p:nvPicPr>
        <p:blipFill rotWithShape="1">
          <a:blip r:embed="rId2"/>
          <a:srcRect l="46842" t="9260" r="3813" b="4947"/>
          <a:stretch/>
        </p:blipFill>
        <p:spPr>
          <a:xfrm>
            <a:off x="6275390" y="0"/>
            <a:ext cx="5916613" cy="6858000"/>
          </a:xfrm>
          <a:prstGeom prst="rect">
            <a:avLst/>
          </a:prstGeom>
        </p:spPr>
      </p:pic>
      <p:sp>
        <p:nvSpPr>
          <p:cNvPr id="3" name="Platshållare för bildnummer 2">
            <a:extLst>
              <a:ext uri="{FF2B5EF4-FFF2-40B4-BE49-F238E27FC236}">
                <a16:creationId xmlns:a16="http://schemas.microsoft.com/office/drawing/2014/main" id="{DEBACBDC-0B56-F945-A957-C62BF4D1ECEB}"/>
              </a:ext>
            </a:extLst>
          </p:cNvPr>
          <p:cNvSpPr>
            <a:spLocks noGrp="1"/>
          </p:cNvSpPr>
          <p:nvPr>
            <p:ph type="sldNum" sz="quarter" idx="10"/>
          </p:nvPr>
        </p:nvSpPr>
        <p:spPr/>
        <p:txBody>
          <a:bodyPr/>
          <a:lstStyle/>
          <a:p>
            <a:fld id="{A14E5930-0237-4444-B38F-6A854F197889}" type="slidenum">
              <a:rPr lang="sv-SE" smtClean="0"/>
              <a:pPr/>
              <a:t>‹#›</a:t>
            </a:fld>
            <a:endParaRPr lang="sv-SE" dirty="0"/>
          </a:p>
        </p:txBody>
      </p:sp>
      <p:sp>
        <p:nvSpPr>
          <p:cNvPr id="13" name="Rubrik 1">
            <a:extLst>
              <a:ext uri="{FF2B5EF4-FFF2-40B4-BE49-F238E27FC236}">
                <a16:creationId xmlns:a16="http://schemas.microsoft.com/office/drawing/2014/main" id="{321530DF-CD72-8948-893A-604051F4E903}"/>
              </a:ext>
            </a:extLst>
          </p:cNvPr>
          <p:cNvSpPr>
            <a:spLocks noGrp="1"/>
          </p:cNvSpPr>
          <p:nvPr>
            <p:ph type="title"/>
          </p:nvPr>
        </p:nvSpPr>
        <p:spPr>
          <a:xfrm>
            <a:off x="774993" y="908049"/>
            <a:ext cx="5141619" cy="2033114"/>
          </a:xfrm>
        </p:spPr>
        <p:txBody>
          <a:bodyPr anchor="b"/>
          <a:lstStyle/>
          <a:p>
            <a:r>
              <a:rPr lang="sv-SE"/>
              <a:t>Klicka här för att ändra mall för rubrikformat</a:t>
            </a:r>
            <a:endParaRPr lang="sv-SE" dirty="0"/>
          </a:p>
        </p:txBody>
      </p:sp>
      <p:sp>
        <p:nvSpPr>
          <p:cNvPr id="14" name="Platshållare för innehåll 6">
            <a:extLst>
              <a:ext uri="{FF2B5EF4-FFF2-40B4-BE49-F238E27FC236}">
                <a16:creationId xmlns:a16="http://schemas.microsoft.com/office/drawing/2014/main" id="{358D6ABB-3EBA-D44E-8905-6096EBA11742}"/>
              </a:ext>
            </a:extLst>
          </p:cNvPr>
          <p:cNvSpPr>
            <a:spLocks noGrp="1"/>
          </p:cNvSpPr>
          <p:nvPr>
            <p:ph sz="quarter" idx="11"/>
          </p:nvPr>
        </p:nvSpPr>
        <p:spPr>
          <a:xfrm>
            <a:off x="774994" y="2997725"/>
            <a:ext cx="5141618" cy="296597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5" name="Platshållare för text 2">
            <a:extLst>
              <a:ext uri="{FF2B5EF4-FFF2-40B4-BE49-F238E27FC236}">
                <a16:creationId xmlns:a16="http://schemas.microsoft.com/office/drawing/2014/main" id="{552E0B14-C60F-0A49-AC06-45F7C034280F}"/>
              </a:ext>
            </a:extLst>
          </p:cNvPr>
          <p:cNvSpPr>
            <a:spLocks noGrp="1"/>
          </p:cNvSpPr>
          <p:nvPr>
            <p:ph type="body" sz="quarter" idx="13" hasCustomPrompt="1"/>
          </p:nvPr>
        </p:nvSpPr>
        <p:spPr>
          <a:xfrm>
            <a:off x="803274"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sv-SE" dirty="0"/>
              <a:t>Namn på presentatör</a:t>
            </a:r>
          </a:p>
        </p:txBody>
      </p:sp>
      <p:sp>
        <p:nvSpPr>
          <p:cNvPr id="16" name="Platshållare för text 2">
            <a:extLst>
              <a:ext uri="{FF2B5EF4-FFF2-40B4-BE49-F238E27FC236}">
                <a16:creationId xmlns:a16="http://schemas.microsoft.com/office/drawing/2014/main" id="{4A75CC2A-01C9-CA42-A214-A8011F8B6DD1}"/>
              </a:ext>
            </a:extLst>
          </p:cNvPr>
          <p:cNvSpPr>
            <a:spLocks noGrp="1"/>
          </p:cNvSpPr>
          <p:nvPr>
            <p:ph type="body" sz="quarter" idx="14" hasCustomPrompt="1"/>
          </p:nvPr>
        </p:nvSpPr>
        <p:spPr>
          <a:xfrm>
            <a:off x="3542498"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r>
              <a:rPr lang="sv-SE" sz="900" b="0" dirty="0" err="1"/>
              <a:t>Sekretessklass</a:t>
            </a:r>
            <a:endParaRPr lang="sv-SE" sz="900" b="0" dirty="0"/>
          </a:p>
        </p:txBody>
      </p:sp>
      <p:pic>
        <p:nvPicPr>
          <p:cNvPr id="9" name="Bildobjekt 8">
            <a:extLst>
              <a:ext uri="{FF2B5EF4-FFF2-40B4-BE49-F238E27FC236}">
                <a16:creationId xmlns:a16="http://schemas.microsoft.com/office/drawing/2014/main" id="{EE3368AE-3489-FD43-BB3A-E5EEDEADB04A}"/>
              </a:ext>
            </a:extLst>
          </p:cNvPr>
          <p:cNvPicPr>
            <a:picLocks noChangeAspect="1"/>
          </p:cNvPicPr>
          <p:nvPr userDrawn="1"/>
        </p:nvPicPr>
        <p:blipFill>
          <a:blip r:embed="rId3"/>
          <a:srcRect/>
          <a:stretch/>
        </p:blipFill>
        <p:spPr>
          <a:xfrm>
            <a:off x="10787063" y="6143692"/>
            <a:ext cx="1203324" cy="525394"/>
          </a:xfrm>
          <a:prstGeom prst="rect">
            <a:avLst/>
          </a:prstGeom>
        </p:spPr>
      </p:pic>
    </p:spTree>
    <p:extLst>
      <p:ext uri="{BB962C8B-B14F-4D97-AF65-F5344CB8AC3E}">
        <p14:creationId xmlns:p14="http://schemas.microsoft.com/office/powerpoint/2010/main" val="103381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Innehållssida text och 2 egna bilder">
    <p:bg>
      <p:bgPr>
        <a:solidFill>
          <a:schemeClr val="bg2"/>
        </a:solidFill>
        <a:effectLst/>
      </p:bgPr>
    </p:bg>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4F4A6529-F808-5845-A77E-1B3899733160}"/>
              </a:ext>
            </a:extLst>
          </p:cNvPr>
          <p:cNvSpPr>
            <a:spLocks noGrp="1"/>
          </p:cNvSpPr>
          <p:nvPr>
            <p:ph type="pic" sz="quarter" idx="15"/>
          </p:nvPr>
        </p:nvSpPr>
        <p:spPr>
          <a:xfrm>
            <a:off x="874713" y="908050"/>
            <a:ext cx="3673475" cy="2341563"/>
          </a:xfrm>
        </p:spPr>
        <p:txBody>
          <a:bodyPr/>
          <a:lstStyle/>
          <a:p>
            <a:r>
              <a:rPr lang="sv-SE"/>
              <a:t>Klicka på ikonen för att lägga till en bild</a:t>
            </a:r>
            <a:endParaRPr lang="sv-SE" dirty="0"/>
          </a:p>
        </p:txBody>
      </p:sp>
      <p:sp>
        <p:nvSpPr>
          <p:cNvPr id="3" name="Platshållare för bildnummer 2">
            <a:extLst>
              <a:ext uri="{FF2B5EF4-FFF2-40B4-BE49-F238E27FC236}">
                <a16:creationId xmlns:a16="http://schemas.microsoft.com/office/drawing/2014/main" id="{DEBACBDC-0B56-F945-A957-C62BF4D1ECEB}"/>
              </a:ext>
            </a:extLst>
          </p:cNvPr>
          <p:cNvSpPr>
            <a:spLocks noGrp="1"/>
          </p:cNvSpPr>
          <p:nvPr>
            <p:ph type="sldNum" sz="quarter" idx="10"/>
          </p:nvPr>
        </p:nvSpPr>
        <p:spPr/>
        <p:txBody>
          <a:bodyPr/>
          <a:lstStyle/>
          <a:p>
            <a:fld id="{A14E5930-0237-4444-B38F-6A854F197889}" type="slidenum">
              <a:rPr lang="sv-SE" smtClean="0"/>
              <a:pPr/>
              <a:t>‹#›</a:t>
            </a:fld>
            <a:endParaRPr lang="sv-SE" dirty="0"/>
          </a:p>
        </p:txBody>
      </p:sp>
      <p:sp>
        <p:nvSpPr>
          <p:cNvPr id="12" name="Platshållare för text 2">
            <a:extLst>
              <a:ext uri="{FF2B5EF4-FFF2-40B4-BE49-F238E27FC236}">
                <a16:creationId xmlns:a16="http://schemas.microsoft.com/office/drawing/2014/main" id="{335206C5-ACFE-0D42-83B5-A0A289BB3BF8}"/>
              </a:ext>
            </a:extLst>
          </p:cNvPr>
          <p:cNvSpPr>
            <a:spLocks noGrp="1"/>
          </p:cNvSpPr>
          <p:nvPr>
            <p:ph type="body" sz="quarter" idx="13" hasCustomPrompt="1"/>
          </p:nvPr>
        </p:nvSpPr>
        <p:spPr>
          <a:xfrm>
            <a:off x="803274"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sv-SE" dirty="0"/>
              <a:t>Namn på presentatör</a:t>
            </a:r>
          </a:p>
        </p:txBody>
      </p:sp>
      <p:sp>
        <p:nvSpPr>
          <p:cNvPr id="13" name="Platshållare för text 2">
            <a:extLst>
              <a:ext uri="{FF2B5EF4-FFF2-40B4-BE49-F238E27FC236}">
                <a16:creationId xmlns:a16="http://schemas.microsoft.com/office/drawing/2014/main" id="{23A0FA4D-D74B-394B-A2EE-13C5CEC81095}"/>
              </a:ext>
            </a:extLst>
          </p:cNvPr>
          <p:cNvSpPr>
            <a:spLocks noGrp="1"/>
          </p:cNvSpPr>
          <p:nvPr>
            <p:ph type="body" sz="quarter" idx="14" hasCustomPrompt="1"/>
          </p:nvPr>
        </p:nvSpPr>
        <p:spPr>
          <a:xfrm>
            <a:off x="3542498"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r>
              <a:rPr lang="sv-SE" sz="900" b="0" dirty="0" err="1"/>
              <a:t>Sekretessklass</a:t>
            </a:r>
            <a:endParaRPr lang="sv-SE" sz="900" b="0" dirty="0"/>
          </a:p>
        </p:txBody>
      </p:sp>
      <p:sp>
        <p:nvSpPr>
          <p:cNvPr id="8" name="Platshållare för bild 14">
            <a:extLst>
              <a:ext uri="{FF2B5EF4-FFF2-40B4-BE49-F238E27FC236}">
                <a16:creationId xmlns:a16="http://schemas.microsoft.com/office/drawing/2014/main" id="{4BFD54FF-48E3-0F4B-AB4B-D6D4C3030989}"/>
              </a:ext>
            </a:extLst>
          </p:cNvPr>
          <p:cNvSpPr>
            <a:spLocks noGrp="1"/>
          </p:cNvSpPr>
          <p:nvPr>
            <p:ph type="pic" sz="quarter" idx="16"/>
          </p:nvPr>
        </p:nvSpPr>
        <p:spPr>
          <a:xfrm>
            <a:off x="874713" y="3605908"/>
            <a:ext cx="3673475" cy="2341563"/>
          </a:xfrm>
        </p:spPr>
        <p:txBody>
          <a:bodyPr/>
          <a:lstStyle/>
          <a:p>
            <a:r>
              <a:rPr lang="sv-SE"/>
              <a:t>Klicka på ikonen för att lägga till en bild</a:t>
            </a:r>
            <a:endParaRPr lang="sv-SE" dirty="0"/>
          </a:p>
        </p:txBody>
      </p:sp>
      <p:sp>
        <p:nvSpPr>
          <p:cNvPr id="17" name="Platshållare för innehåll 6">
            <a:extLst>
              <a:ext uri="{FF2B5EF4-FFF2-40B4-BE49-F238E27FC236}">
                <a16:creationId xmlns:a16="http://schemas.microsoft.com/office/drawing/2014/main" id="{625409A7-214A-504A-8380-E947A5D10CFA}"/>
              </a:ext>
            </a:extLst>
          </p:cNvPr>
          <p:cNvSpPr>
            <a:spLocks noGrp="1"/>
          </p:cNvSpPr>
          <p:nvPr>
            <p:ph sz="quarter" idx="17" hasCustomPrompt="1"/>
          </p:nvPr>
        </p:nvSpPr>
        <p:spPr>
          <a:xfrm>
            <a:off x="4809678" y="4846693"/>
            <a:ext cx="6579048" cy="1103257"/>
          </a:xfrm>
        </p:spPr>
        <p:txBody>
          <a:bodyPr>
            <a:noAutofit/>
          </a:bodyPr>
          <a:lstStyle>
            <a:lvl1pPr marL="0" indent="0">
              <a:buNone/>
              <a:defRPr sz="24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sv-SE" dirty="0"/>
              <a:t>En kortare text</a:t>
            </a:r>
          </a:p>
        </p:txBody>
      </p:sp>
      <p:sp>
        <p:nvSpPr>
          <p:cNvPr id="19" name="Platshållare för innehåll 6">
            <a:extLst>
              <a:ext uri="{FF2B5EF4-FFF2-40B4-BE49-F238E27FC236}">
                <a16:creationId xmlns:a16="http://schemas.microsoft.com/office/drawing/2014/main" id="{B3800EF6-0108-4E49-86B2-77269EE3ABA5}"/>
              </a:ext>
            </a:extLst>
          </p:cNvPr>
          <p:cNvSpPr>
            <a:spLocks noGrp="1"/>
          </p:cNvSpPr>
          <p:nvPr>
            <p:ph sz="quarter" idx="18" hasCustomPrompt="1"/>
          </p:nvPr>
        </p:nvSpPr>
        <p:spPr>
          <a:xfrm>
            <a:off x="4809678" y="2143186"/>
            <a:ext cx="6579048" cy="1103257"/>
          </a:xfrm>
        </p:spPr>
        <p:txBody>
          <a:bodyPr>
            <a:noAutofit/>
          </a:bodyPr>
          <a:lstStyle>
            <a:lvl1pPr marL="0" indent="0">
              <a:buNone/>
              <a:defRPr sz="24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sv-SE" dirty="0"/>
              <a:t>En kortare text</a:t>
            </a:r>
          </a:p>
        </p:txBody>
      </p:sp>
      <p:sp>
        <p:nvSpPr>
          <p:cNvPr id="5" name="Platshållare för text 4">
            <a:extLst>
              <a:ext uri="{FF2B5EF4-FFF2-40B4-BE49-F238E27FC236}">
                <a16:creationId xmlns:a16="http://schemas.microsoft.com/office/drawing/2014/main" id="{93C7C251-40E2-594C-AB73-CF9B9589E33F}"/>
              </a:ext>
            </a:extLst>
          </p:cNvPr>
          <p:cNvSpPr>
            <a:spLocks noGrp="1"/>
          </p:cNvSpPr>
          <p:nvPr>
            <p:ph type="body" sz="quarter" idx="19"/>
          </p:nvPr>
        </p:nvSpPr>
        <p:spPr>
          <a:xfrm>
            <a:off x="4809678" y="908050"/>
            <a:ext cx="6579047" cy="1235075"/>
          </a:xfrm>
        </p:spPr>
        <p:txBody>
          <a:bodyPr anchor="b">
            <a:noAutofit/>
          </a:bodyPr>
          <a:lstStyle>
            <a:lvl1pPr marL="0" indent="0">
              <a:buNone/>
              <a:defRPr sz="3200" b="1">
                <a:solidFill>
                  <a:schemeClr val="tx2"/>
                </a:solidFill>
              </a:defRPr>
            </a:lvl1pPr>
            <a:lvl2pPr marL="457200" indent="0">
              <a:buNone/>
              <a:defRPr sz="3200" b="1">
                <a:solidFill>
                  <a:schemeClr val="tx2"/>
                </a:solidFill>
              </a:defRPr>
            </a:lvl2pPr>
            <a:lvl3pPr marL="914400" indent="0">
              <a:buNone/>
              <a:defRPr sz="3200" b="1">
                <a:solidFill>
                  <a:schemeClr val="tx2"/>
                </a:solidFill>
              </a:defRPr>
            </a:lvl3pPr>
            <a:lvl4pPr marL="1371600" indent="0">
              <a:buNone/>
              <a:defRPr sz="3200" b="1">
                <a:solidFill>
                  <a:schemeClr val="tx2"/>
                </a:solidFill>
              </a:defRPr>
            </a:lvl4pPr>
            <a:lvl5pPr marL="1828800" indent="0">
              <a:buNone/>
              <a:defRPr sz="3200" b="1">
                <a:solidFill>
                  <a:schemeClr val="tx2"/>
                </a:solidFill>
              </a:defRPr>
            </a:lvl5pPr>
          </a:lstStyle>
          <a:p>
            <a:pPr lvl="0"/>
            <a:r>
              <a:rPr lang="sv-SE" dirty="0"/>
              <a:t>Klicka här för att ändra format på bakgrundstexten</a:t>
            </a:r>
          </a:p>
        </p:txBody>
      </p:sp>
      <p:sp>
        <p:nvSpPr>
          <p:cNvPr id="22" name="Platshållare för text 4">
            <a:extLst>
              <a:ext uri="{FF2B5EF4-FFF2-40B4-BE49-F238E27FC236}">
                <a16:creationId xmlns:a16="http://schemas.microsoft.com/office/drawing/2014/main" id="{3807BD43-E6A0-B84E-BAF2-FB4F85F45B9A}"/>
              </a:ext>
            </a:extLst>
          </p:cNvPr>
          <p:cNvSpPr>
            <a:spLocks noGrp="1"/>
          </p:cNvSpPr>
          <p:nvPr>
            <p:ph type="body" sz="quarter" idx="20"/>
          </p:nvPr>
        </p:nvSpPr>
        <p:spPr>
          <a:xfrm>
            <a:off x="4809678" y="3608219"/>
            <a:ext cx="6480175" cy="1235075"/>
          </a:xfrm>
        </p:spPr>
        <p:txBody>
          <a:bodyPr anchor="b">
            <a:noAutofit/>
          </a:bodyPr>
          <a:lstStyle>
            <a:lvl1pPr marL="0" indent="0">
              <a:buNone/>
              <a:defRPr sz="3200" b="1">
                <a:solidFill>
                  <a:schemeClr val="tx2"/>
                </a:solidFill>
              </a:defRPr>
            </a:lvl1pPr>
            <a:lvl2pPr marL="457200" indent="0">
              <a:buNone/>
              <a:defRPr sz="3200" b="1">
                <a:solidFill>
                  <a:schemeClr val="tx2"/>
                </a:solidFill>
              </a:defRPr>
            </a:lvl2pPr>
            <a:lvl3pPr marL="914400" indent="0">
              <a:buNone/>
              <a:defRPr sz="3200" b="1">
                <a:solidFill>
                  <a:schemeClr val="tx2"/>
                </a:solidFill>
              </a:defRPr>
            </a:lvl3pPr>
            <a:lvl4pPr marL="1371600" indent="0">
              <a:buNone/>
              <a:defRPr sz="3200" b="1">
                <a:solidFill>
                  <a:schemeClr val="tx2"/>
                </a:solidFill>
              </a:defRPr>
            </a:lvl4pPr>
            <a:lvl5pPr marL="1828800" indent="0">
              <a:buNone/>
              <a:defRPr sz="3200" b="1">
                <a:solidFill>
                  <a:schemeClr val="tx2"/>
                </a:solidFill>
              </a:defRPr>
            </a:lvl5pPr>
          </a:lstStyle>
          <a:p>
            <a:pPr lvl="0"/>
            <a:r>
              <a:rPr lang="sv-SE" dirty="0"/>
              <a:t>Klicka här för att ändra format på bakgrundstexten</a:t>
            </a:r>
          </a:p>
        </p:txBody>
      </p:sp>
    </p:spTree>
    <p:extLst>
      <p:ext uri="{BB962C8B-B14F-4D97-AF65-F5344CB8AC3E}">
        <p14:creationId xmlns:p14="http://schemas.microsoft.com/office/powerpoint/2010/main" val="1156343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Innehållssida text och 3 kolumner för innehåll">
    <p:bg>
      <p:bgPr>
        <a:solidFill>
          <a:schemeClr val="bg2"/>
        </a:solidFill>
        <a:effectLst/>
      </p:bgPr>
    </p:bg>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76F5E622-A554-B648-AF11-408BC380744C}"/>
              </a:ext>
            </a:extLst>
          </p:cNvPr>
          <p:cNvSpPr>
            <a:spLocks noGrp="1"/>
          </p:cNvSpPr>
          <p:nvPr>
            <p:ph type="sldNum" sz="quarter" idx="10"/>
          </p:nvPr>
        </p:nvSpPr>
        <p:spPr/>
        <p:txBody>
          <a:bodyPr/>
          <a:lstStyle/>
          <a:p>
            <a:fld id="{A14E5930-0237-4444-B38F-6A854F197889}" type="slidenum">
              <a:rPr lang="sv-SE" smtClean="0"/>
              <a:pPr/>
              <a:t>‹#›</a:t>
            </a:fld>
            <a:endParaRPr lang="sv-SE" dirty="0"/>
          </a:p>
        </p:txBody>
      </p:sp>
      <p:sp>
        <p:nvSpPr>
          <p:cNvPr id="21" name="Platshållare för text 2">
            <a:extLst>
              <a:ext uri="{FF2B5EF4-FFF2-40B4-BE49-F238E27FC236}">
                <a16:creationId xmlns:a16="http://schemas.microsoft.com/office/drawing/2014/main" id="{7514B549-94BC-6245-92FE-93EB438BCC52}"/>
              </a:ext>
            </a:extLst>
          </p:cNvPr>
          <p:cNvSpPr>
            <a:spLocks noGrp="1"/>
          </p:cNvSpPr>
          <p:nvPr>
            <p:ph type="body" sz="quarter" idx="14" hasCustomPrompt="1"/>
          </p:nvPr>
        </p:nvSpPr>
        <p:spPr>
          <a:xfrm>
            <a:off x="803274"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sv-SE" dirty="0"/>
              <a:t>Namn på presentatör</a:t>
            </a:r>
          </a:p>
        </p:txBody>
      </p:sp>
      <p:sp>
        <p:nvSpPr>
          <p:cNvPr id="22" name="Platshållare för text 2">
            <a:extLst>
              <a:ext uri="{FF2B5EF4-FFF2-40B4-BE49-F238E27FC236}">
                <a16:creationId xmlns:a16="http://schemas.microsoft.com/office/drawing/2014/main" id="{885ACA5C-31A1-3940-AA46-4187A7223D65}"/>
              </a:ext>
            </a:extLst>
          </p:cNvPr>
          <p:cNvSpPr>
            <a:spLocks noGrp="1"/>
          </p:cNvSpPr>
          <p:nvPr>
            <p:ph type="body" sz="quarter" idx="15" hasCustomPrompt="1"/>
          </p:nvPr>
        </p:nvSpPr>
        <p:spPr>
          <a:xfrm>
            <a:off x="3542498"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r>
              <a:rPr lang="sv-SE" sz="900" b="0" dirty="0" err="1"/>
              <a:t>Sekretessklass</a:t>
            </a:r>
            <a:endParaRPr lang="sv-SE" sz="900" b="0" dirty="0"/>
          </a:p>
        </p:txBody>
      </p:sp>
      <p:sp>
        <p:nvSpPr>
          <p:cNvPr id="24" name="Rubrik 1">
            <a:extLst>
              <a:ext uri="{FF2B5EF4-FFF2-40B4-BE49-F238E27FC236}">
                <a16:creationId xmlns:a16="http://schemas.microsoft.com/office/drawing/2014/main" id="{5FAFADB6-D79A-8748-A453-4B433AF67CCE}"/>
              </a:ext>
            </a:extLst>
          </p:cNvPr>
          <p:cNvSpPr>
            <a:spLocks noGrp="1"/>
          </p:cNvSpPr>
          <p:nvPr>
            <p:ph type="ctrTitle" hasCustomPrompt="1"/>
          </p:nvPr>
        </p:nvSpPr>
        <p:spPr>
          <a:xfrm>
            <a:off x="803275" y="908050"/>
            <a:ext cx="3297032" cy="1040824"/>
          </a:xfrm>
          <a:prstGeom prst="rect">
            <a:avLst/>
          </a:prstGeom>
        </p:spPr>
        <p:txBody>
          <a:bodyPr anchor="b">
            <a:noAutofit/>
          </a:bodyPr>
          <a:lstStyle>
            <a:lvl1pPr algn="ctr">
              <a:defRPr sz="3200" b="1"/>
            </a:lvl1pPr>
          </a:lstStyle>
          <a:p>
            <a:r>
              <a:rPr lang="sv-SE" dirty="0"/>
              <a:t>En rubrik</a:t>
            </a:r>
          </a:p>
        </p:txBody>
      </p:sp>
      <p:sp>
        <p:nvSpPr>
          <p:cNvPr id="11" name="Platshållare för innehåll 6">
            <a:extLst>
              <a:ext uri="{FF2B5EF4-FFF2-40B4-BE49-F238E27FC236}">
                <a16:creationId xmlns:a16="http://schemas.microsoft.com/office/drawing/2014/main" id="{D75E6249-A7D8-0347-B207-7328B6A9B300}"/>
              </a:ext>
            </a:extLst>
          </p:cNvPr>
          <p:cNvSpPr>
            <a:spLocks noGrp="1"/>
          </p:cNvSpPr>
          <p:nvPr>
            <p:ph sz="quarter" idx="11" hasCustomPrompt="1"/>
          </p:nvPr>
        </p:nvSpPr>
        <p:spPr>
          <a:xfrm>
            <a:off x="804069" y="2436921"/>
            <a:ext cx="3296238" cy="3513029"/>
          </a:xfrm>
        </p:spPr>
        <p:txBody>
          <a:bodyPr anchor="t"/>
          <a:lstStyle>
            <a:lvl1pPr marL="0" indent="0" algn="ctr">
              <a:buNone/>
              <a:defRPr sz="2400"/>
            </a:lvl1pPr>
            <a:lvl2pPr>
              <a:defRPr sz="2200"/>
            </a:lvl2pPr>
          </a:lstStyle>
          <a:p>
            <a:pPr lvl="0"/>
            <a:r>
              <a:rPr lang="sv-SE" dirty="0"/>
              <a:t>Grafik eller tabell</a:t>
            </a:r>
          </a:p>
        </p:txBody>
      </p:sp>
      <p:sp>
        <p:nvSpPr>
          <p:cNvPr id="13" name="Platshållare för innehåll 6">
            <a:extLst>
              <a:ext uri="{FF2B5EF4-FFF2-40B4-BE49-F238E27FC236}">
                <a16:creationId xmlns:a16="http://schemas.microsoft.com/office/drawing/2014/main" id="{05A7ADED-EEA2-DA45-B328-163572ED9622}"/>
              </a:ext>
            </a:extLst>
          </p:cNvPr>
          <p:cNvSpPr>
            <a:spLocks noGrp="1"/>
          </p:cNvSpPr>
          <p:nvPr>
            <p:ph sz="quarter" idx="12" hasCustomPrompt="1"/>
          </p:nvPr>
        </p:nvSpPr>
        <p:spPr>
          <a:xfrm>
            <a:off x="4447529" y="2436921"/>
            <a:ext cx="3296238" cy="3513029"/>
          </a:xfrm>
        </p:spPr>
        <p:txBody>
          <a:bodyPr anchor="t"/>
          <a:lstStyle>
            <a:lvl1pPr marL="0" indent="0" algn="ctr">
              <a:buNone/>
              <a:defRPr sz="2400"/>
            </a:lvl1pPr>
            <a:lvl2pPr>
              <a:defRPr sz="2200"/>
            </a:lvl2pPr>
          </a:lstStyle>
          <a:p>
            <a:pPr lvl="0"/>
            <a:r>
              <a:rPr lang="sv-SE" dirty="0"/>
              <a:t>Grafik eller tabell</a:t>
            </a:r>
          </a:p>
        </p:txBody>
      </p:sp>
      <p:sp>
        <p:nvSpPr>
          <p:cNvPr id="14" name="Platshållare för innehåll 6">
            <a:extLst>
              <a:ext uri="{FF2B5EF4-FFF2-40B4-BE49-F238E27FC236}">
                <a16:creationId xmlns:a16="http://schemas.microsoft.com/office/drawing/2014/main" id="{6CF80982-FD33-B149-8DEA-6037A8923180}"/>
              </a:ext>
            </a:extLst>
          </p:cNvPr>
          <p:cNvSpPr>
            <a:spLocks noGrp="1"/>
          </p:cNvSpPr>
          <p:nvPr>
            <p:ph sz="quarter" idx="13" hasCustomPrompt="1"/>
          </p:nvPr>
        </p:nvSpPr>
        <p:spPr>
          <a:xfrm>
            <a:off x="8090989" y="2436921"/>
            <a:ext cx="3296238" cy="3513030"/>
          </a:xfrm>
        </p:spPr>
        <p:txBody>
          <a:bodyPr anchor="t"/>
          <a:lstStyle>
            <a:lvl1pPr marL="0" indent="0" algn="ctr">
              <a:buNone/>
              <a:defRPr sz="2400"/>
            </a:lvl1pPr>
            <a:lvl2pPr>
              <a:defRPr sz="2200"/>
            </a:lvl2pPr>
          </a:lstStyle>
          <a:p>
            <a:pPr lvl="0"/>
            <a:r>
              <a:rPr lang="sv-SE" dirty="0"/>
              <a:t>Grafik eller tabell</a:t>
            </a:r>
          </a:p>
        </p:txBody>
      </p:sp>
      <p:sp>
        <p:nvSpPr>
          <p:cNvPr id="4" name="Platshållare för text 3">
            <a:extLst>
              <a:ext uri="{FF2B5EF4-FFF2-40B4-BE49-F238E27FC236}">
                <a16:creationId xmlns:a16="http://schemas.microsoft.com/office/drawing/2014/main" id="{0A1BD9F5-CF88-FA4D-8E63-A50AD1655FDB}"/>
              </a:ext>
            </a:extLst>
          </p:cNvPr>
          <p:cNvSpPr>
            <a:spLocks noGrp="1"/>
          </p:cNvSpPr>
          <p:nvPr>
            <p:ph type="body" sz="quarter" idx="16" hasCustomPrompt="1"/>
          </p:nvPr>
        </p:nvSpPr>
        <p:spPr>
          <a:xfrm>
            <a:off x="4446529" y="908050"/>
            <a:ext cx="3297238" cy="1040824"/>
          </a:xfrm>
        </p:spPr>
        <p:txBody>
          <a:bodyPr anchor="b">
            <a:noAutofit/>
          </a:bodyPr>
          <a:lstStyle>
            <a:lvl1pPr marL="0" indent="0" algn="ctr">
              <a:buNone/>
              <a:defRPr sz="3200" b="1">
                <a:solidFill>
                  <a:schemeClr val="tx2"/>
                </a:solidFill>
              </a:defRPr>
            </a:lvl1pPr>
            <a:lvl4pPr marL="1371600" indent="0">
              <a:buNone/>
              <a:defRPr sz="3200" b="1">
                <a:solidFill>
                  <a:schemeClr val="tx2"/>
                </a:solidFill>
              </a:defRPr>
            </a:lvl4pPr>
            <a:lvl5pPr marL="1828800" indent="0">
              <a:buNone/>
              <a:defRPr sz="3200" b="1">
                <a:solidFill>
                  <a:schemeClr val="tx2"/>
                </a:solidFill>
              </a:defRPr>
            </a:lvl5pPr>
          </a:lstStyle>
          <a:p>
            <a:pPr lvl="0"/>
            <a:r>
              <a:rPr lang="sv-SE" dirty="0"/>
              <a:t>En rubrik</a:t>
            </a:r>
          </a:p>
        </p:txBody>
      </p:sp>
      <p:sp>
        <p:nvSpPr>
          <p:cNvPr id="19" name="Platshållare för text 3">
            <a:extLst>
              <a:ext uri="{FF2B5EF4-FFF2-40B4-BE49-F238E27FC236}">
                <a16:creationId xmlns:a16="http://schemas.microsoft.com/office/drawing/2014/main" id="{861079F4-302E-9D46-BA76-C7F8B93E62EB}"/>
              </a:ext>
            </a:extLst>
          </p:cNvPr>
          <p:cNvSpPr>
            <a:spLocks noGrp="1"/>
          </p:cNvSpPr>
          <p:nvPr>
            <p:ph type="body" sz="quarter" idx="17" hasCustomPrompt="1"/>
          </p:nvPr>
        </p:nvSpPr>
        <p:spPr>
          <a:xfrm>
            <a:off x="8089989" y="908049"/>
            <a:ext cx="3297238" cy="1040824"/>
          </a:xfrm>
        </p:spPr>
        <p:txBody>
          <a:bodyPr anchor="b">
            <a:noAutofit/>
          </a:bodyPr>
          <a:lstStyle>
            <a:lvl1pPr marL="0" indent="0" algn="ctr">
              <a:buNone/>
              <a:defRPr sz="3200" b="1">
                <a:solidFill>
                  <a:schemeClr val="tx2"/>
                </a:solidFill>
              </a:defRPr>
            </a:lvl1pPr>
            <a:lvl4pPr marL="1371600" indent="0">
              <a:buNone/>
              <a:defRPr sz="3200" b="1">
                <a:solidFill>
                  <a:schemeClr val="tx2"/>
                </a:solidFill>
              </a:defRPr>
            </a:lvl4pPr>
            <a:lvl5pPr marL="1828800" indent="0">
              <a:buNone/>
              <a:defRPr sz="3200" b="1">
                <a:solidFill>
                  <a:schemeClr val="tx2"/>
                </a:solidFill>
              </a:defRPr>
            </a:lvl5pPr>
          </a:lstStyle>
          <a:p>
            <a:pPr lvl="0"/>
            <a:r>
              <a:rPr lang="sv-SE" dirty="0"/>
              <a:t>En rubrik</a:t>
            </a:r>
          </a:p>
        </p:txBody>
      </p:sp>
    </p:spTree>
    <p:extLst>
      <p:ext uri="{BB962C8B-B14F-4D97-AF65-F5344CB8AC3E}">
        <p14:creationId xmlns:p14="http://schemas.microsoft.com/office/powerpoint/2010/main" val="354924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Slutbild egen bild och kort text">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76F5E622-A554-B648-AF11-408BC380744C}"/>
              </a:ext>
            </a:extLst>
          </p:cNvPr>
          <p:cNvSpPr>
            <a:spLocks noGrp="1"/>
          </p:cNvSpPr>
          <p:nvPr>
            <p:ph type="sldNum" sz="quarter" idx="10"/>
          </p:nvPr>
        </p:nvSpPr>
        <p:spPr/>
        <p:txBody>
          <a:bodyPr/>
          <a:lstStyle/>
          <a:p>
            <a:fld id="{A14E5930-0237-4444-B38F-6A854F197889}" type="slidenum">
              <a:rPr lang="sv-SE" smtClean="0"/>
              <a:pPr/>
              <a:t>‹#›</a:t>
            </a:fld>
            <a:endParaRPr lang="sv-SE" dirty="0"/>
          </a:p>
        </p:txBody>
      </p:sp>
      <p:sp>
        <p:nvSpPr>
          <p:cNvPr id="21" name="Platshållare för text 2">
            <a:extLst>
              <a:ext uri="{FF2B5EF4-FFF2-40B4-BE49-F238E27FC236}">
                <a16:creationId xmlns:a16="http://schemas.microsoft.com/office/drawing/2014/main" id="{7514B549-94BC-6245-92FE-93EB438BCC52}"/>
              </a:ext>
            </a:extLst>
          </p:cNvPr>
          <p:cNvSpPr>
            <a:spLocks noGrp="1"/>
          </p:cNvSpPr>
          <p:nvPr>
            <p:ph type="body" sz="quarter" idx="14" hasCustomPrompt="1"/>
          </p:nvPr>
        </p:nvSpPr>
        <p:spPr>
          <a:xfrm>
            <a:off x="803274"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sv-SE" dirty="0"/>
              <a:t>Namn på presentatör</a:t>
            </a:r>
          </a:p>
        </p:txBody>
      </p:sp>
      <p:sp>
        <p:nvSpPr>
          <p:cNvPr id="22" name="Platshållare för text 2">
            <a:extLst>
              <a:ext uri="{FF2B5EF4-FFF2-40B4-BE49-F238E27FC236}">
                <a16:creationId xmlns:a16="http://schemas.microsoft.com/office/drawing/2014/main" id="{885ACA5C-31A1-3940-AA46-4187A7223D65}"/>
              </a:ext>
            </a:extLst>
          </p:cNvPr>
          <p:cNvSpPr>
            <a:spLocks noGrp="1"/>
          </p:cNvSpPr>
          <p:nvPr>
            <p:ph type="body" sz="quarter" idx="15" hasCustomPrompt="1"/>
          </p:nvPr>
        </p:nvSpPr>
        <p:spPr>
          <a:xfrm>
            <a:off x="3542498"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r>
              <a:rPr lang="sv-SE" sz="900" b="0" dirty="0" err="1"/>
              <a:t>Sekretessklass</a:t>
            </a:r>
            <a:endParaRPr lang="sv-SE" sz="900" b="0" dirty="0"/>
          </a:p>
        </p:txBody>
      </p:sp>
      <p:sp>
        <p:nvSpPr>
          <p:cNvPr id="16" name="Platshållare för innehåll 6">
            <a:extLst>
              <a:ext uri="{FF2B5EF4-FFF2-40B4-BE49-F238E27FC236}">
                <a16:creationId xmlns:a16="http://schemas.microsoft.com/office/drawing/2014/main" id="{07DDCB26-9915-0944-B2C9-C5D378A8B9A4}"/>
              </a:ext>
            </a:extLst>
          </p:cNvPr>
          <p:cNvSpPr>
            <a:spLocks noGrp="1"/>
          </p:cNvSpPr>
          <p:nvPr>
            <p:ph sz="quarter" idx="11" hasCustomPrompt="1"/>
          </p:nvPr>
        </p:nvSpPr>
        <p:spPr>
          <a:xfrm>
            <a:off x="0" y="0"/>
            <a:ext cx="12192000" cy="6853237"/>
          </a:xfrm>
        </p:spPr>
        <p:txBody>
          <a:bodyPr/>
          <a:lstStyle>
            <a:lvl1pPr marL="0" indent="0" algn="ctr">
              <a:buNone/>
              <a:defRPr/>
            </a:lvl1pPr>
          </a:lstStyle>
          <a:p>
            <a:pPr lvl="0"/>
            <a:r>
              <a:rPr lang="sv-SE" dirty="0"/>
              <a:t>Helbild</a:t>
            </a:r>
          </a:p>
        </p:txBody>
      </p:sp>
      <p:sp>
        <p:nvSpPr>
          <p:cNvPr id="6" name="Platshållare för bild 5">
            <a:extLst>
              <a:ext uri="{FF2B5EF4-FFF2-40B4-BE49-F238E27FC236}">
                <a16:creationId xmlns:a16="http://schemas.microsoft.com/office/drawing/2014/main" id="{008916D4-FFBE-0C4F-B4F2-47512771D1DC}"/>
              </a:ext>
            </a:extLst>
          </p:cNvPr>
          <p:cNvSpPr>
            <a:spLocks noGrp="1"/>
          </p:cNvSpPr>
          <p:nvPr>
            <p:ph type="pic" sz="quarter" idx="16" hasCustomPrompt="1"/>
          </p:nvPr>
        </p:nvSpPr>
        <p:spPr>
          <a:xfrm>
            <a:off x="10787063" y="6144497"/>
            <a:ext cx="1203324" cy="536575"/>
          </a:xfrm>
          <a:noFill/>
        </p:spPr>
        <p:txBody>
          <a:bodyPr>
            <a:noAutofit/>
          </a:bodyPr>
          <a:lstStyle>
            <a:lvl2pPr marL="457200" indent="0">
              <a:buNone/>
              <a:defRPr sz="900"/>
            </a:lvl2pPr>
          </a:lstStyle>
          <a:p>
            <a:pPr lvl="1"/>
            <a:r>
              <a:rPr lang="sv-SE" sz="1800" dirty="0"/>
              <a:t>logga</a:t>
            </a:r>
            <a:endParaRPr lang="sv-SE" dirty="0"/>
          </a:p>
        </p:txBody>
      </p:sp>
    </p:spTree>
    <p:extLst>
      <p:ext uri="{BB962C8B-B14F-4D97-AF65-F5344CB8AC3E}">
        <p14:creationId xmlns:p14="http://schemas.microsoft.com/office/powerpoint/2010/main" val="620171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Rubrikbild">
    <p:spTree>
      <p:nvGrpSpPr>
        <p:cNvPr id="1" name=""/>
        <p:cNvGrpSpPr/>
        <p:nvPr/>
      </p:nvGrpSpPr>
      <p:grpSpPr>
        <a:xfrm>
          <a:off x="0" y="0"/>
          <a:ext cx="0" cy="0"/>
          <a:chOff x="0" y="0"/>
          <a:chExt cx="0" cy="0"/>
        </a:xfrm>
      </p:grpSpPr>
      <p:sp>
        <p:nvSpPr>
          <p:cNvPr id="10" name="Platshållare för datum 2"/>
          <p:cNvSpPr>
            <a:spLocks noGrp="1"/>
          </p:cNvSpPr>
          <p:nvPr>
            <p:ph type="dt" sz="half" idx="10"/>
          </p:nvPr>
        </p:nvSpPr>
        <p:spPr>
          <a:xfrm>
            <a:off x="609600" y="6453337"/>
            <a:ext cx="1453952" cy="268139"/>
          </a:xfrm>
        </p:spPr>
        <p:txBody>
          <a:bodyPr/>
          <a:lstStyle/>
          <a:p>
            <a:fld id="{AF347D9E-A250-4983-939A-0DB27AD3D8CD}" type="datetime1">
              <a:rPr lang="sv-SE" smtClean="0"/>
              <a:t>2026-05-06</a:t>
            </a:fld>
            <a:endParaRPr lang="en-GB" dirty="0"/>
          </a:p>
        </p:txBody>
      </p:sp>
      <p:sp>
        <p:nvSpPr>
          <p:cNvPr id="11" name="Platshållare för sidfot 3"/>
          <p:cNvSpPr>
            <a:spLocks noGrp="1"/>
          </p:cNvSpPr>
          <p:nvPr>
            <p:ph type="ftr" sz="quarter" idx="11"/>
          </p:nvPr>
        </p:nvSpPr>
        <p:spPr>
          <a:xfrm>
            <a:off x="2159563" y="6453337"/>
            <a:ext cx="8736971" cy="268139"/>
          </a:xfrm>
        </p:spPr>
        <p:txBody>
          <a:bodyPr/>
          <a:lstStyle/>
          <a:p>
            <a:r>
              <a:rPr lang="sv-SE"/>
              <a:t>Sekretessklass: öppen </a:t>
            </a:r>
            <a:endParaRPr lang="en-GB" dirty="0"/>
          </a:p>
        </p:txBody>
      </p:sp>
      <p:sp>
        <p:nvSpPr>
          <p:cNvPr id="12" name="Platshållare för bildnummer 4"/>
          <p:cNvSpPr>
            <a:spLocks noGrp="1"/>
          </p:cNvSpPr>
          <p:nvPr>
            <p:ph type="sldNum" sz="quarter" idx="12"/>
          </p:nvPr>
        </p:nvSpPr>
        <p:spPr>
          <a:xfrm>
            <a:off x="10992544" y="6453337"/>
            <a:ext cx="589856" cy="268139"/>
          </a:xfrm>
        </p:spPr>
        <p:txBody>
          <a:bodyPr/>
          <a:lstStyle/>
          <a:p>
            <a:fld id="{5964345D-335F-4612-993D-B883EA7E7204}" type="slidenum">
              <a:rPr lang="en-GB" smtClean="0"/>
              <a:t>‹#›</a:t>
            </a:fld>
            <a:endParaRPr lang="en-GB"/>
          </a:p>
        </p:txBody>
      </p:sp>
      <p:sp>
        <p:nvSpPr>
          <p:cNvPr id="13" name="Rubrik 1"/>
          <p:cNvSpPr>
            <a:spLocks noGrp="1"/>
          </p:cNvSpPr>
          <p:nvPr>
            <p:ph type="ctrTitle"/>
          </p:nvPr>
        </p:nvSpPr>
        <p:spPr>
          <a:xfrm>
            <a:off x="914400" y="2130426"/>
            <a:ext cx="10363200" cy="1470025"/>
          </a:xfrm>
          <a:prstGeom prst="rect">
            <a:avLst/>
          </a:prstGeom>
        </p:spPr>
        <p:txBody>
          <a:bodyPr/>
          <a:lstStyle/>
          <a:p>
            <a:r>
              <a:rPr lang="sv-SE"/>
              <a:t>Klicka här för att ändra format</a:t>
            </a:r>
            <a:endParaRPr lang="sv-SE" dirty="0"/>
          </a:p>
        </p:txBody>
      </p:sp>
      <p:sp>
        <p:nvSpPr>
          <p:cNvPr id="14" name="Underrubrik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Tree>
    <p:extLst>
      <p:ext uri="{BB962C8B-B14F-4D97-AF65-F5344CB8AC3E}">
        <p14:creationId xmlns:p14="http://schemas.microsoft.com/office/powerpoint/2010/main" val="1602182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Startsida med graf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283727CC-7B36-FA4C-8271-798E65E7C708}"/>
              </a:ext>
            </a:extLst>
          </p:cNvPr>
          <p:cNvSpPr>
            <a:spLocks noGrp="1"/>
          </p:cNvSpPr>
          <p:nvPr>
            <p:ph type="sldNum" sz="quarter" idx="12"/>
          </p:nvPr>
        </p:nvSpPr>
        <p:spPr/>
        <p:txBody>
          <a:bodyPr/>
          <a:lstStyle/>
          <a:p>
            <a:fld id="{A14E5930-0237-4444-B38F-6A854F197889}" type="slidenum">
              <a:rPr lang="sv-SE" smtClean="0"/>
              <a:t>‹#›</a:t>
            </a:fld>
            <a:endParaRPr lang="sv-SE"/>
          </a:p>
        </p:txBody>
      </p:sp>
      <p:sp>
        <p:nvSpPr>
          <p:cNvPr id="9" name="Platshållare för text 2">
            <a:extLst>
              <a:ext uri="{FF2B5EF4-FFF2-40B4-BE49-F238E27FC236}">
                <a16:creationId xmlns:a16="http://schemas.microsoft.com/office/drawing/2014/main" id="{4857AF42-1AB9-8040-ABBF-2F470C7BA1B0}"/>
              </a:ext>
            </a:extLst>
          </p:cNvPr>
          <p:cNvSpPr>
            <a:spLocks noGrp="1"/>
          </p:cNvSpPr>
          <p:nvPr>
            <p:ph type="body" idx="1" hasCustomPrompt="1"/>
          </p:nvPr>
        </p:nvSpPr>
        <p:spPr>
          <a:xfrm>
            <a:off x="774993" y="3844744"/>
            <a:ext cx="10613732"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En kortare text eller lista</a:t>
            </a:r>
          </a:p>
        </p:txBody>
      </p:sp>
      <p:sp>
        <p:nvSpPr>
          <p:cNvPr id="15" name="Platshållare för text 2">
            <a:extLst>
              <a:ext uri="{FF2B5EF4-FFF2-40B4-BE49-F238E27FC236}">
                <a16:creationId xmlns:a16="http://schemas.microsoft.com/office/drawing/2014/main" id="{B42E9658-A4B9-9D46-B788-958D93443B5B}"/>
              </a:ext>
            </a:extLst>
          </p:cNvPr>
          <p:cNvSpPr>
            <a:spLocks noGrp="1"/>
          </p:cNvSpPr>
          <p:nvPr>
            <p:ph type="body" sz="quarter" idx="13" hasCustomPrompt="1"/>
          </p:nvPr>
        </p:nvSpPr>
        <p:spPr>
          <a:xfrm>
            <a:off x="803274"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sv-SE" dirty="0"/>
              <a:t>Namn på presentatör</a:t>
            </a:r>
          </a:p>
        </p:txBody>
      </p:sp>
      <p:sp>
        <p:nvSpPr>
          <p:cNvPr id="16" name="Platshållare för text 2">
            <a:extLst>
              <a:ext uri="{FF2B5EF4-FFF2-40B4-BE49-F238E27FC236}">
                <a16:creationId xmlns:a16="http://schemas.microsoft.com/office/drawing/2014/main" id="{576A394D-1BCF-C54F-B2BC-171DB1948D78}"/>
              </a:ext>
            </a:extLst>
          </p:cNvPr>
          <p:cNvSpPr>
            <a:spLocks noGrp="1"/>
          </p:cNvSpPr>
          <p:nvPr>
            <p:ph type="body" sz="quarter" idx="14" hasCustomPrompt="1"/>
          </p:nvPr>
        </p:nvSpPr>
        <p:spPr>
          <a:xfrm>
            <a:off x="3542498"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r>
              <a:rPr lang="sv-SE" sz="900" b="0" dirty="0" err="1"/>
              <a:t>Sekretessklass</a:t>
            </a:r>
            <a:endParaRPr lang="sv-SE" sz="900" b="0" dirty="0"/>
          </a:p>
        </p:txBody>
      </p:sp>
      <p:sp>
        <p:nvSpPr>
          <p:cNvPr id="17" name="Rubrik 1">
            <a:extLst>
              <a:ext uri="{FF2B5EF4-FFF2-40B4-BE49-F238E27FC236}">
                <a16:creationId xmlns:a16="http://schemas.microsoft.com/office/drawing/2014/main" id="{B530E189-01A1-314E-94D7-E554575E9B35}"/>
              </a:ext>
            </a:extLst>
          </p:cNvPr>
          <p:cNvSpPr>
            <a:spLocks noGrp="1"/>
          </p:cNvSpPr>
          <p:nvPr>
            <p:ph type="ctrTitle" hasCustomPrompt="1"/>
          </p:nvPr>
        </p:nvSpPr>
        <p:spPr>
          <a:xfrm>
            <a:off x="716438" y="1375840"/>
            <a:ext cx="10672288" cy="2534385"/>
          </a:xfrm>
          <a:prstGeom prst="rect">
            <a:avLst/>
          </a:prstGeom>
        </p:spPr>
        <p:txBody>
          <a:bodyPr anchor="b">
            <a:normAutofit/>
          </a:bodyPr>
          <a:lstStyle>
            <a:lvl1pPr algn="l">
              <a:defRPr sz="8000" b="1"/>
            </a:lvl1pPr>
          </a:lstStyle>
          <a:p>
            <a:r>
              <a:rPr lang="sv-SE" dirty="0"/>
              <a:t>En stor rubrik</a:t>
            </a:r>
          </a:p>
        </p:txBody>
      </p:sp>
    </p:spTree>
    <p:extLst>
      <p:ext uri="{BB962C8B-B14F-4D97-AF65-F5344CB8AC3E}">
        <p14:creationId xmlns:p14="http://schemas.microsoft.com/office/powerpoint/2010/main" val="3669783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opp-höger underrubrik">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0486F730-D0DC-4A60-A2AB-C2DE08FC29B2}" type="datetime1">
              <a:rPr lang="sv-SE" smtClean="0"/>
              <a:t>2026-05-06</a:t>
            </a:fld>
            <a:endParaRPr lang="en-GB"/>
          </a:p>
        </p:txBody>
      </p:sp>
      <p:sp>
        <p:nvSpPr>
          <p:cNvPr id="6" name="Platshållare för sidfot 5"/>
          <p:cNvSpPr>
            <a:spLocks noGrp="1"/>
          </p:cNvSpPr>
          <p:nvPr>
            <p:ph type="ftr" sz="quarter" idx="11"/>
          </p:nvPr>
        </p:nvSpPr>
        <p:spPr/>
        <p:txBody>
          <a:bodyPr/>
          <a:lstStyle/>
          <a:p>
            <a:r>
              <a:rPr lang="sv-SE"/>
              <a:t>Sekretessklass: öppen </a:t>
            </a:r>
            <a:endParaRPr lang="en-GB"/>
          </a:p>
        </p:txBody>
      </p:sp>
      <p:sp>
        <p:nvSpPr>
          <p:cNvPr id="7" name="Platshållare för bildnummer 6"/>
          <p:cNvSpPr>
            <a:spLocks noGrp="1"/>
          </p:cNvSpPr>
          <p:nvPr>
            <p:ph type="sldNum" sz="quarter" idx="12"/>
          </p:nvPr>
        </p:nvSpPr>
        <p:spPr/>
        <p:txBody>
          <a:bodyPr/>
          <a:lstStyle/>
          <a:p>
            <a:fld id="{5964345D-335F-4612-993D-B883EA7E7204}" type="slidenum">
              <a:rPr lang="en-GB" smtClean="0"/>
              <a:t>‹#›</a:t>
            </a:fld>
            <a:endParaRPr lang="en-GB"/>
          </a:p>
        </p:txBody>
      </p:sp>
      <p:sp>
        <p:nvSpPr>
          <p:cNvPr id="8" name="Platshållare för text 3"/>
          <p:cNvSpPr>
            <a:spLocks noGrp="1"/>
          </p:cNvSpPr>
          <p:nvPr>
            <p:ph type="body" sz="quarter" idx="13" hasCustomPrompt="1"/>
          </p:nvPr>
        </p:nvSpPr>
        <p:spPr>
          <a:xfrm>
            <a:off x="623392" y="404466"/>
            <a:ext cx="7104789" cy="576262"/>
          </a:xfrm>
          <a:prstGeom prst="rect">
            <a:avLst/>
          </a:prstGeom>
        </p:spPr>
        <p:txBody>
          <a:bodyPr/>
          <a:lstStyle>
            <a:lvl1pPr algn="l">
              <a:buFontTx/>
              <a:buNone/>
              <a:defRPr baseline="0">
                <a:solidFill>
                  <a:srgbClr val="0078DC"/>
                </a:solidFill>
                <a:latin typeface="Arial Black" panose="020B0A04020102020204" pitchFamily="34" charset="0"/>
              </a:defRPr>
            </a:lvl1pPr>
          </a:lstStyle>
          <a:p>
            <a:pPr lvl="0"/>
            <a:r>
              <a:rPr lang="sv-SE" dirty="0"/>
              <a:t>Underrubrik</a:t>
            </a:r>
          </a:p>
        </p:txBody>
      </p:sp>
      <p:sp>
        <p:nvSpPr>
          <p:cNvPr id="9" name="Platshållare för innehåll 2"/>
          <p:cNvSpPr>
            <a:spLocks noGrp="1"/>
          </p:cNvSpPr>
          <p:nvPr>
            <p:ph idx="1"/>
          </p:nvPr>
        </p:nvSpPr>
        <p:spPr>
          <a:xfrm>
            <a:off x="623392" y="1484785"/>
            <a:ext cx="10959008" cy="4641379"/>
          </a:xfrm>
          <a:prstGeom prst="rect">
            <a:avLst/>
          </a:prstGeom>
        </p:spPr>
        <p:txBody>
          <a:bodyPr/>
          <a:lstStyle>
            <a:lvl2pPr>
              <a:defRPr sz="2200"/>
            </a:lvl2pPr>
            <a:lvl3pPr>
              <a:defRPr sz="2000">
                <a:latin typeface="Arial" pitchFamily="34" charset="0"/>
                <a:cs typeface="Arial" pitchFamily="34" charset="0"/>
              </a:defRPr>
            </a:lvl3pPr>
            <a:lvl4pPr>
              <a:defRPr sz="1600">
                <a:latin typeface="Arial" pitchFamily="34" charset="0"/>
                <a:cs typeface="Arial" pitchFamily="34" charset="0"/>
              </a:defRPr>
            </a:lvl4pPr>
            <a:lvl5pPr>
              <a:defRPr sz="1400">
                <a:latin typeface="Arial" pitchFamily="34" charset="0"/>
                <a:cs typeface="Arial"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426696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Startsida">
    <p:bg>
      <p:bgPr>
        <a:solidFill>
          <a:schemeClr val="accent4"/>
        </a:solidFill>
        <a:effectLst/>
      </p:bgPr>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283727CC-7B36-FA4C-8271-798E65E7C708}"/>
              </a:ext>
            </a:extLst>
          </p:cNvPr>
          <p:cNvSpPr>
            <a:spLocks noGrp="1"/>
          </p:cNvSpPr>
          <p:nvPr>
            <p:ph type="sldNum" sz="quarter" idx="12"/>
          </p:nvPr>
        </p:nvSpPr>
        <p:spPr/>
        <p:txBody>
          <a:bodyPr/>
          <a:lstStyle>
            <a:lvl1pPr>
              <a:defRPr>
                <a:solidFill>
                  <a:schemeClr val="accent3"/>
                </a:solidFill>
              </a:defRPr>
            </a:lvl1pPr>
          </a:lstStyle>
          <a:p>
            <a:fld id="{A14E5930-0237-4444-B38F-6A854F197889}" type="slidenum">
              <a:rPr lang="sv-SE" smtClean="0"/>
              <a:pPr/>
              <a:t>‹#›</a:t>
            </a:fld>
            <a:endParaRPr lang="sv-SE"/>
          </a:p>
        </p:txBody>
      </p:sp>
      <p:sp>
        <p:nvSpPr>
          <p:cNvPr id="9" name="Platshållare för text 2">
            <a:extLst>
              <a:ext uri="{FF2B5EF4-FFF2-40B4-BE49-F238E27FC236}">
                <a16:creationId xmlns:a16="http://schemas.microsoft.com/office/drawing/2014/main" id="{4857AF42-1AB9-8040-ABBF-2F470C7BA1B0}"/>
              </a:ext>
            </a:extLst>
          </p:cNvPr>
          <p:cNvSpPr>
            <a:spLocks noGrp="1"/>
          </p:cNvSpPr>
          <p:nvPr>
            <p:ph type="body" idx="1" hasCustomPrompt="1"/>
          </p:nvPr>
        </p:nvSpPr>
        <p:spPr>
          <a:xfrm>
            <a:off x="774993" y="3844744"/>
            <a:ext cx="10613732"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En kortare text eller lista</a:t>
            </a:r>
          </a:p>
        </p:txBody>
      </p:sp>
      <p:sp>
        <p:nvSpPr>
          <p:cNvPr id="12" name="Platshållare för text 2">
            <a:extLst>
              <a:ext uri="{FF2B5EF4-FFF2-40B4-BE49-F238E27FC236}">
                <a16:creationId xmlns:a16="http://schemas.microsoft.com/office/drawing/2014/main" id="{8EB5F42A-CBF6-AA4A-895E-DCC2402AB0B2}"/>
              </a:ext>
            </a:extLst>
          </p:cNvPr>
          <p:cNvSpPr>
            <a:spLocks noGrp="1"/>
          </p:cNvSpPr>
          <p:nvPr>
            <p:ph type="body" sz="quarter" idx="13" hasCustomPrompt="1"/>
          </p:nvPr>
        </p:nvSpPr>
        <p:spPr>
          <a:xfrm>
            <a:off x="803274" y="0"/>
            <a:ext cx="2555876" cy="415238"/>
          </a:xfrm>
        </p:spPr>
        <p:txBody>
          <a:bodyPr anchor="b">
            <a:noAutofit/>
          </a:bodyPr>
          <a:lstStyle>
            <a:lvl1pPr marL="0" indent="0">
              <a:buNone/>
              <a:defRPr sz="900" b="1">
                <a:solidFill>
                  <a:schemeClr val="accent3"/>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sv-SE" dirty="0"/>
              <a:t>Namn på presentatör</a:t>
            </a:r>
          </a:p>
        </p:txBody>
      </p:sp>
      <p:sp>
        <p:nvSpPr>
          <p:cNvPr id="13" name="Platshållare för text 2">
            <a:extLst>
              <a:ext uri="{FF2B5EF4-FFF2-40B4-BE49-F238E27FC236}">
                <a16:creationId xmlns:a16="http://schemas.microsoft.com/office/drawing/2014/main" id="{52A91B34-1DBD-484C-BF69-E8F185899EE6}"/>
              </a:ext>
            </a:extLst>
          </p:cNvPr>
          <p:cNvSpPr>
            <a:spLocks noGrp="1"/>
          </p:cNvSpPr>
          <p:nvPr>
            <p:ph type="body" sz="quarter" idx="14" hasCustomPrompt="1"/>
          </p:nvPr>
        </p:nvSpPr>
        <p:spPr>
          <a:xfrm>
            <a:off x="3542498" y="0"/>
            <a:ext cx="2555876" cy="415238"/>
          </a:xfrm>
        </p:spPr>
        <p:txBody>
          <a:bodyPr anchor="b">
            <a:noAutofit/>
          </a:bodyPr>
          <a:lstStyle>
            <a:lvl1pPr marL="0" indent="0">
              <a:buNone/>
              <a:defRPr sz="900" b="1">
                <a:solidFill>
                  <a:schemeClr val="accent3"/>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r>
              <a:rPr lang="sv-SE" sz="900" b="0" dirty="0" err="1"/>
              <a:t>Sekretessklass</a:t>
            </a:r>
            <a:endParaRPr lang="sv-SE" sz="900" b="0" dirty="0"/>
          </a:p>
        </p:txBody>
      </p:sp>
      <p:sp>
        <p:nvSpPr>
          <p:cNvPr id="14" name="Rubrik 1">
            <a:extLst>
              <a:ext uri="{FF2B5EF4-FFF2-40B4-BE49-F238E27FC236}">
                <a16:creationId xmlns:a16="http://schemas.microsoft.com/office/drawing/2014/main" id="{EBF836C6-7F90-6043-9A43-9AC228C57B74}"/>
              </a:ext>
            </a:extLst>
          </p:cNvPr>
          <p:cNvSpPr>
            <a:spLocks noGrp="1"/>
          </p:cNvSpPr>
          <p:nvPr>
            <p:ph type="ctrTitle" hasCustomPrompt="1"/>
          </p:nvPr>
        </p:nvSpPr>
        <p:spPr>
          <a:xfrm>
            <a:off x="716438" y="1375840"/>
            <a:ext cx="10672288" cy="2534385"/>
          </a:xfrm>
          <a:prstGeom prst="rect">
            <a:avLst/>
          </a:prstGeom>
        </p:spPr>
        <p:txBody>
          <a:bodyPr anchor="b">
            <a:normAutofit/>
          </a:bodyPr>
          <a:lstStyle>
            <a:lvl1pPr algn="l">
              <a:defRPr sz="8000" b="1">
                <a:solidFill>
                  <a:schemeClr val="bg2"/>
                </a:solidFill>
              </a:defRPr>
            </a:lvl1pPr>
          </a:lstStyle>
          <a:p>
            <a:r>
              <a:rPr lang="sv-SE" dirty="0"/>
              <a:t>En stor rubrik</a:t>
            </a:r>
          </a:p>
        </p:txBody>
      </p:sp>
    </p:spTree>
    <p:extLst>
      <p:ext uri="{BB962C8B-B14F-4D97-AF65-F5344CB8AC3E}">
        <p14:creationId xmlns:p14="http://schemas.microsoft.com/office/powerpoint/2010/main" val="21451747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Startsida med graf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283727CC-7B36-FA4C-8271-798E65E7C708}"/>
              </a:ext>
            </a:extLst>
          </p:cNvPr>
          <p:cNvSpPr>
            <a:spLocks noGrp="1"/>
          </p:cNvSpPr>
          <p:nvPr>
            <p:ph type="sldNum" sz="quarter" idx="12"/>
          </p:nvPr>
        </p:nvSpPr>
        <p:spPr/>
        <p:txBody>
          <a:bodyPr/>
          <a:lstStyle>
            <a:lvl1pPr>
              <a:defRPr>
                <a:solidFill>
                  <a:schemeClr val="accent3"/>
                </a:solidFill>
              </a:defRPr>
            </a:lvl1pPr>
          </a:lstStyle>
          <a:p>
            <a:fld id="{A14E5930-0237-4444-B38F-6A854F197889}" type="slidenum">
              <a:rPr lang="sv-SE" smtClean="0"/>
              <a:pPr/>
              <a:t>‹#›</a:t>
            </a:fld>
            <a:endParaRPr lang="sv-SE"/>
          </a:p>
        </p:txBody>
      </p:sp>
      <p:sp>
        <p:nvSpPr>
          <p:cNvPr id="9" name="Platshållare för text 2">
            <a:extLst>
              <a:ext uri="{FF2B5EF4-FFF2-40B4-BE49-F238E27FC236}">
                <a16:creationId xmlns:a16="http://schemas.microsoft.com/office/drawing/2014/main" id="{4857AF42-1AB9-8040-ABBF-2F470C7BA1B0}"/>
              </a:ext>
            </a:extLst>
          </p:cNvPr>
          <p:cNvSpPr>
            <a:spLocks noGrp="1"/>
          </p:cNvSpPr>
          <p:nvPr>
            <p:ph type="body" idx="1" hasCustomPrompt="1"/>
          </p:nvPr>
        </p:nvSpPr>
        <p:spPr>
          <a:xfrm>
            <a:off x="774993" y="3844744"/>
            <a:ext cx="10613732"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En kortare text eller lista</a:t>
            </a:r>
          </a:p>
        </p:txBody>
      </p:sp>
      <p:sp>
        <p:nvSpPr>
          <p:cNvPr id="17" name="Platshållare för text 2">
            <a:extLst>
              <a:ext uri="{FF2B5EF4-FFF2-40B4-BE49-F238E27FC236}">
                <a16:creationId xmlns:a16="http://schemas.microsoft.com/office/drawing/2014/main" id="{4E9A6E0B-1C9C-4C4C-90FB-40AD4CDD953F}"/>
              </a:ext>
            </a:extLst>
          </p:cNvPr>
          <p:cNvSpPr>
            <a:spLocks noGrp="1"/>
          </p:cNvSpPr>
          <p:nvPr>
            <p:ph type="body" sz="quarter" idx="13" hasCustomPrompt="1"/>
          </p:nvPr>
        </p:nvSpPr>
        <p:spPr>
          <a:xfrm>
            <a:off x="803274" y="0"/>
            <a:ext cx="2555876" cy="415238"/>
          </a:xfrm>
        </p:spPr>
        <p:txBody>
          <a:bodyPr anchor="b">
            <a:noAutofit/>
          </a:bodyPr>
          <a:lstStyle>
            <a:lvl1pPr marL="0" indent="0">
              <a:buNone/>
              <a:defRPr sz="900" b="1">
                <a:solidFill>
                  <a:schemeClr val="accent3"/>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sv-SE" dirty="0"/>
              <a:t>Namn på presentatör</a:t>
            </a:r>
          </a:p>
        </p:txBody>
      </p:sp>
      <p:sp>
        <p:nvSpPr>
          <p:cNvPr id="18" name="Platshållare för text 2">
            <a:extLst>
              <a:ext uri="{FF2B5EF4-FFF2-40B4-BE49-F238E27FC236}">
                <a16:creationId xmlns:a16="http://schemas.microsoft.com/office/drawing/2014/main" id="{63CC2774-DA87-444A-AEB5-BB55C8D96F6D}"/>
              </a:ext>
            </a:extLst>
          </p:cNvPr>
          <p:cNvSpPr>
            <a:spLocks noGrp="1"/>
          </p:cNvSpPr>
          <p:nvPr>
            <p:ph type="body" sz="quarter" idx="14" hasCustomPrompt="1"/>
          </p:nvPr>
        </p:nvSpPr>
        <p:spPr>
          <a:xfrm>
            <a:off x="3542498" y="0"/>
            <a:ext cx="2555876" cy="415238"/>
          </a:xfrm>
        </p:spPr>
        <p:txBody>
          <a:bodyPr anchor="b">
            <a:noAutofit/>
          </a:bodyPr>
          <a:lstStyle>
            <a:lvl1pPr marL="0" indent="0">
              <a:buNone/>
              <a:defRPr sz="900" b="1">
                <a:solidFill>
                  <a:schemeClr val="accent3"/>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r>
              <a:rPr lang="sv-SE" sz="900" b="0" dirty="0" err="1"/>
              <a:t>Sekretessklass</a:t>
            </a:r>
            <a:endParaRPr lang="sv-SE" sz="900" b="0" dirty="0"/>
          </a:p>
        </p:txBody>
      </p:sp>
      <p:sp>
        <p:nvSpPr>
          <p:cNvPr id="19" name="Rubrik 1">
            <a:extLst>
              <a:ext uri="{FF2B5EF4-FFF2-40B4-BE49-F238E27FC236}">
                <a16:creationId xmlns:a16="http://schemas.microsoft.com/office/drawing/2014/main" id="{1E81FAA3-24CA-774C-95E6-7518329C7390}"/>
              </a:ext>
            </a:extLst>
          </p:cNvPr>
          <p:cNvSpPr>
            <a:spLocks noGrp="1"/>
          </p:cNvSpPr>
          <p:nvPr>
            <p:ph type="ctrTitle" hasCustomPrompt="1"/>
          </p:nvPr>
        </p:nvSpPr>
        <p:spPr>
          <a:xfrm>
            <a:off x="716438" y="1375840"/>
            <a:ext cx="10672288" cy="2534385"/>
          </a:xfrm>
          <a:prstGeom prst="rect">
            <a:avLst/>
          </a:prstGeom>
        </p:spPr>
        <p:txBody>
          <a:bodyPr anchor="b">
            <a:normAutofit/>
          </a:bodyPr>
          <a:lstStyle>
            <a:lvl1pPr algn="l">
              <a:defRPr sz="8000" b="1">
                <a:solidFill>
                  <a:schemeClr val="bg2"/>
                </a:solidFill>
              </a:defRPr>
            </a:lvl1pPr>
          </a:lstStyle>
          <a:p>
            <a:r>
              <a:rPr lang="sv-SE" dirty="0"/>
              <a:t>En stor rubrik</a:t>
            </a:r>
          </a:p>
        </p:txBody>
      </p:sp>
    </p:spTree>
    <p:extLst>
      <p:ext uri="{BB962C8B-B14F-4D97-AF65-F5344CB8AC3E}">
        <p14:creationId xmlns:p14="http://schemas.microsoft.com/office/powerpoint/2010/main" val="3438604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Startsida med fast bild1">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Platshållare för bildnummer 5">
            <a:extLst>
              <a:ext uri="{FF2B5EF4-FFF2-40B4-BE49-F238E27FC236}">
                <a16:creationId xmlns:a16="http://schemas.microsoft.com/office/drawing/2014/main" id="{B25DAA44-605B-DA43-9344-4A5832FD794D}"/>
              </a:ext>
            </a:extLst>
          </p:cNvPr>
          <p:cNvSpPr>
            <a:spLocks noGrp="1"/>
          </p:cNvSpPr>
          <p:nvPr>
            <p:ph type="sldNum" sz="quarter" idx="4"/>
          </p:nvPr>
        </p:nvSpPr>
        <p:spPr>
          <a:xfrm>
            <a:off x="10611860" y="4763"/>
            <a:ext cx="776866" cy="415239"/>
          </a:xfrm>
          <a:prstGeom prst="rect">
            <a:avLst/>
          </a:prstGeom>
        </p:spPr>
        <p:txBody>
          <a:bodyPr vert="horz" lIns="91440" tIns="45720" rIns="91440" bIns="45720" rtlCol="0" anchor="b"/>
          <a:lstStyle>
            <a:lvl1pPr algn="r">
              <a:defRPr sz="900">
                <a:solidFill>
                  <a:schemeClr val="bg1"/>
                </a:solidFill>
              </a:defRPr>
            </a:lvl1pPr>
          </a:lstStyle>
          <a:p>
            <a:fld id="{A14E5930-0237-4444-B38F-6A854F197889}" type="slidenum">
              <a:rPr lang="sv-SE" smtClean="0"/>
              <a:pPr/>
              <a:t>‹#›</a:t>
            </a:fld>
            <a:endParaRPr lang="sv-SE" dirty="0"/>
          </a:p>
        </p:txBody>
      </p:sp>
      <p:sp>
        <p:nvSpPr>
          <p:cNvPr id="30" name="Platshållare för text 2">
            <a:extLst>
              <a:ext uri="{FF2B5EF4-FFF2-40B4-BE49-F238E27FC236}">
                <a16:creationId xmlns:a16="http://schemas.microsoft.com/office/drawing/2014/main" id="{7559E693-A048-694B-864D-A82CD214FCE7}"/>
              </a:ext>
            </a:extLst>
          </p:cNvPr>
          <p:cNvSpPr>
            <a:spLocks noGrp="1"/>
          </p:cNvSpPr>
          <p:nvPr>
            <p:ph type="body" sz="quarter" idx="13" hasCustomPrompt="1"/>
          </p:nvPr>
        </p:nvSpPr>
        <p:spPr>
          <a:xfrm>
            <a:off x="803274" y="0"/>
            <a:ext cx="2555876" cy="415238"/>
          </a:xfrm>
        </p:spPr>
        <p:txBody>
          <a:bodyPr anchor="b">
            <a:noAutofit/>
          </a:bodyPr>
          <a:lstStyle>
            <a:lvl1pPr marL="0" indent="0">
              <a:buNone/>
              <a:defRPr sz="900" b="1">
                <a:solidFill>
                  <a:schemeClr val="bg1"/>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sv-SE" dirty="0"/>
              <a:t>Namn på presentatör</a:t>
            </a:r>
          </a:p>
        </p:txBody>
      </p:sp>
      <p:sp>
        <p:nvSpPr>
          <p:cNvPr id="31" name="Platshållare för text 2">
            <a:extLst>
              <a:ext uri="{FF2B5EF4-FFF2-40B4-BE49-F238E27FC236}">
                <a16:creationId xmlns:a16="http://schemas.microsoft.com/office/drawing/2014/main" id="{4844FFF8-D51E-BA4F-93D1-6CC0C2C8E28E}"/>
              </a:ext>
            </a:extLst>
          </p:cNvPr>
          <p:cNvSpPr>
            <a:spLocks noGrp="1"/>
          </p:cNvSpPr>
          <p:nvPr>
            <p:ph type="body" sz="quarter" idx="14" hasCustomPrompt="1"/>
          </p:nvPr>
        </p:nvSpPr>
        <p:spPr>
          <a:xfrm>
            <a:off x="3542498" y="0"/>
            <a:ext cx="2555876" cy="415238"/>
          </a:xfrm>
        </p:spPr>
        <p:txBody>
          <a:bodyPr anchor="b">
            <a:noAutofit/>
          </a:bodyPr>
          <a:lstStyle>
            <a:lvl1pPr marL="0" indent="0">
              <a:buNone/>
              <a:defRPr sz="900" b="1">
                <a:solidFill>
                  <a:schemeClr val="bg1"/>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r>
              <a:rPr lang="sv-SE" sz="900" b="0" dirty="0" err="1"/>
              <a:t>Sekretessklass</a:t>
            </a:r>
            <a:endParaRPr lang="sv-SE" sz="900" b="0" dirty="0"/>
          </a:p>
        </p:txBody>
      </p:sp>
      <p:sp>
        <p:nvSpPr>
          <p:cNvPr id="35" name="Rubrik 1">
            <a:extLst>
              <a:ext uri="{FF2B5EF4-FFF2-40B4-BE49-F238E27FC236}">
                <a16:creationId xmlns:a16="http://schemas.microsoft.com/office/drawing/2014/main" id="{D98CED9F-C701-734E-BA1A-6CE5E5C874F9}"/>
              </a:ext>
            </a:extLst>
          </p:cNvPr>
          <p:cNvSpPr>
            <a:spLocks noGrp="1"/>
          </p:cNvSpPr>
          <p:nvPr>
            <p:ph type="ctrTitle" hasCustomPrompt="1"/>
          </p:nvPr>
        </p:nvSpPr>
        <p:spPr>
          <a:xfrm>
            <a:off x="716438" y="1375840"/>
            <a:ext cx="10672288" cy="2534385"/>
          </a:xfrm>
          <a:prstGeom prst="rect">
            <a:avLst/>
          </a:prstGeom>
        </p:spPr>
        <p:txBody>
          <a:bodyPr anchor="b">
            <a:normAutofit/>
          </a:bodyPr>
          <a:lstStyle>
            <a:lvl1pPr algn="l">
              <a:defRPr sz="8000" b="1">
                <a:solidFill>
                  <a:schemeClr val="bg1"/>
                </a:solidFill>
                <a:effectLst>
                  <a:outerShdw blurRad="760724" dist="40251" dir="5400000" sx="102000" sy="102000" algn="ctr" rotWithShape="0">
                    <a:srgbClr val="000000">
                      <a:alpha val="88000"/>
                    </a:srgbClr>
                  </a:outerShdw>
                </a:effectLst>
              </a:defRPr>
            </a:lvl1pPr>
          </a:lstStyle>
          <a:p>
            <a:r>
              <a:rPr lang="sv-SE" dirty="0"/>
              <a:t>En stor rubrik</a:t>
            </a:r>
          </a:p>
        </p:txBody>
      </p:sp>
      <p:sp>
        <p:nvSpPr>
          <p:cNvPr id="36" name="Platshållare för text 2">
            <a:extLst>
              <a:ext uri="{FF2B5EF4-FFF2-40B4-BE49-F238E27FC236}">
                <a16:creationId xmlns:a16="http://schemas.microsoft.com/office/drawing/2014/main" id="{8EAFAC5D-81F2-8F43-BC17-6AA6BD532347}"/>
              </a:ext>
            </a:extLst>
          </p:cNvPr>
          <p:cNvSpPr>
            <a:spLocks noGrp="1"/>
          </p:cNvSpPr>
          <p:nvPr>
            <p:ph type="body" idx="1" hasCustomPrompt="1"/>
          </p:nvPr>
        </p:nvSpPr>
        <p:spPr>
          <a:xfrm>
            <a:off x="774993" y="3844744"/>
            <a:ext cx="10613732" cy="1500187"/>
          </a:xfrm>
        </p:spPr>
        <p:txBody>
          <a:bodyPr/>
          <a:lstStyle>
            <a:lvl1pPr marL="0" indent="0">
              <a:buNone/>
              <a:defRPr sz="2400">
                <a:solidFill>
                  <a:schemeClr val="bg1"/>
                </a:solidFill>
                <a:effectLst>
                  <a:outerShdw blurRad="749300" dist="50800" dir="5400000" sx="102000" sy="102000" algn="ctr" rotWithShape="0">
                    <a:srgbClr val="000000">
                      <a:alpha val="80000"/>
                    </a:srgbClr>
                  </a:outerShd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En kortare text eller lista</a:t>
            </a:r>
          </a:p>
        </p:txBody>
      </p:sp>
    </p:spTree>
    <p:extLst>
      <p:ext uri="{BB962C8B-B14F-4D97-AF65-F5344CB8AC3E}">
        <p14:creationId xmlns:p14="http://schemas.microsoft.com/office/powerpoint/2010/main" val="20566138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Startsida med fast bild2">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Platshållare för bildnummer 5">
            <a:extLst>
              <a:ext uri="{FF2B5EF4-FFF2-40B4-BE49-F238E27FC236}">
                <a16:creationId xmlns:a16="http://schemas.microsoft.com/office/drawing/2014/main" id="{B25DAA44-605B-DA43-9344-4A5832FD794D}"/>
              </a:ext>
            </a:extLst>
          </p:cNvPr>
          <p:cNvSpPr>
            <a:spLocks noGrp="1"/>
          </p:cNvSpPr>
          <p:nvPr>
            <p:ph type="sldNum" sz="quarter" idx="4"/>
          </p:nvPr>
        </p:nvSpPr>
        <p:spPr>
          <a:xfrm>
            <a:off x="10611860" y="4763"/>
            <a:ext cx="776866" cy="415239"/>
          </a:xfrm>
          <a:prstGeom prst="rect">
            <a:avLst/>
          </a:prstGeom>
        </p:spPr>
        <p:txBody>
          <a:bodyPr vert="horz" lIns="91440" tIns="45720" rIns="91440" bIns="45720" rtlCol="0" anchor="b"/>
          <a:lstStyle>
            <a:lvl1pPr algn="r">
              <a:defRPr sz="900">
                <a:solidFill>
                  <a:schemeClr val="tx2"/>
                </a:solidFill>
              </a:defRPr>
            </a:lvl1pPr>
          </a:lstStyle>
          <a:p>
            <a:fld id="{A14E5930-0237-4444-B38F-6A854F197889}" type="slidenum">
              <a:rPr lang="sv-SE" smtClean="0"/>
              <a:pPr/>
              <a:t>‹#›</a:t>
            </a:fld>
            <a:endParaRPr lang="sv-SE" dirty="0"/>
          </a:p>
        </p:txBody>
      </p:sp>
      <p:sp>
        <p:nvSpPr>
          <p:cNvPr id="30" name="Platshållare för text 2">
            <a:extLst>
              <a:ext uri="{FF2B5EF4-FFF2-40B4-BE49-F238E27FC236}">
                <a16:creationId xmlns:a16="http://schemas.microsoft.com/office/drawing/2014/main" id="{7559E693-A048-694B-864D-A82CD214FCE7}"/>
              </a:ext>
            </a:extLst>
          </p:cNvPr>
          <p:cNvSpPr>
            <a:spLocks noGrp="1"/>
          </p:cNvSpPr>
          <p:nvPr>
            <p:ph type="body" sz="quarter" idx="13" hasCustomPrompt="1"/>
          </p:nvPr>
        </p:nvSpPr>
        <p:spPr>
          <a:xfrm>
            <a:off x="803274"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sv-SE" dirty="0"/>
              <a:t>Namn på presentatör</a:t>
            </a:r>
          </a:p>
        </p:txBody>
      </p:sp>
      <p:sp>
        <p:nvSpPr>
          <p:cNvPr id="31" name="Platshållare för text 2">
            <a:extLst>
              <a:ext uri="{FF2B5EF4-FFF2-40B4-BE49-F238E27FC236}">
                <a16:creationId xmlns:a16="http://schemas.microsoft.com/office/drawing/2014/main" id="{4844FFF8-D51E-BA4F-93D1-6CC0C2C8E28E}"/>
              </a:ext>
            </a:extLst>
          </p:cNvPr>
          <p:cNvSpPr>
            <a:spLocks noGrp="1"/>
          </p:cNvSpPr>
          <p:nvPr>
            <p:ph type="body" sz="quarter" idx="14" hasCustomPrompt="1"/>
          </p:nvPr>
        </p:nvSpPr>
        <p:spPr>
          <a:xfrm>
            <a:off x="3542498"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r>
              <a:rPr lang="sv-SE" sz="900" b="0" dirty="0" err="1"/>
              <a:t>Sekretessklass</a:t>
            </a:r>
            <a:endParaRPr lang="sv-SE" sz="900" b="0" dirty="0"/>
          </a:p>
        </p:txBody>
      </p:sp>
      <p:sp>
        <p:nvSpPr>
          <p:cNvPr id="35" name="Rubrik 1">
            <a:extLst>
              <a:ext uri="{FF2B5EF4-FFF2-40B4-BE49-F238E27FC236}">
                <a16:creationId xmlns:a16="http://schemas.microsoft.com/office/drawing/2014/main" id="{D98CED9F-C701-734E-BA1A-6CE5E5C874F9}"/>
              </a:ext>
            </a:extLst>
          </p:cNvPr>
          <p:cNvSpPr>
            <a:spLocks noGrp="1"/>
          </p:cNvSpPr>
          <p:nvPr>
            <p:ph type="ctrTitle" hasCustomPrompt="1"/>
          </p:nvPr>
        </p:nvSpPr>
        <p:spPr>
          <a:xfrm>
            <a:off x="716438" y="1375840"/>
            <a:ext cx="10672288" cy="2534385"/>
          </a:xfrm>
          <a:prstGeom prst="rect">
            <a:avLst/>
          </a:prstGeom>
        </p:spPr>
        <p:txBody>
          <a:bodyPr anchor="b">
            <a:normAutofit/>
          </a:bodyPr>
          <a:lstStyle>
            <a:lvl1pPr algn="l">
              <a:defRPr sz="8000" b="1">
                <a:solidFill>
                  <a:schemeClr val="bg1"/>
                </a:solidFill>
                <a:effectLst>
                  <a:outerShdw blurRad="760724" dist="40251" dir="5400000" sx="102000" sy="102000" algn="ctr" rotWithShape="0">
                    <a:srgbClr val="000000">
                      <a:alpha val="88000"/>
                    </a:srgbClr>
                  </a:outerShdw>
                </a:effectLst>
              </a:defRPr>
            </a:lvl1pPr>
          </a:lstStyle>
          <a:p>
            <a:r>
              <a:rPr lang="sv-SE" dirty="0"/>
              <a:t>En stor rubrik</a:t>
            </a:r>
          </a:p>
        </p:txBody>
      </p:sp>
      <p:sp>
        <p:nvSpPr>
          <p:cNvPr id="36" name="Platshållare för text 2">
            <a:extLst>
              <a:ext uri="{FF2B5EF4-FFF2-40B4-BE49-F238E27FC236}">
                <a16:creationId xmlns:a16="http://schemas.microsoft.com/office/drawing/2014/main" id="{8EAFAC5D-81F2-8F43-BC17-6AA6BD532347}"/>
              </a:ext>
            </a:extLst>
          </p:cNvPr>
          <p:cNvSpPr>
            <a:spLocks noGrp="1"/>
          </p:cNvSpPr>
          <p:nvPr>
            <p:ph type="body" idx="1" hasCustomPrompt="1"/>
          </p:nvPr>
        </p:nvSpPr>
        <p:spPr>
          <a:xfrm>
            <a:off x="774993" y="3844744"/>
            <a:ext cx="10613732" cy="1500187"/>
          </a:xfrm>
        </p:spPr>
        <p:txBody>
          <a:bodyPr/>
          <a:lstStyle>
            <a:lvl1pPr marL="0" indent="0">
              <a:buNone/>
              <a:defRPr sz="2400">
                <a:solidFill>
                  <a:schemeClr val="bg1"/>
                </a:solidFill>
                <a:effectLst>
                  <a:outerShdw blurRad="749300" dist="50800" dir="5400000" sx="102000" sy="102000" algn="ctr" rotWithShape="0">
                    <a:srgbClr val="000000">
                      <a:alpha val="80000"/>
                    </a:srgbClr>
                  </a:outerShd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En kortare text eller lista</a:t>
            </a:r>
          </a:p>
        </p:txBody>
      </p:sp>
      <p:pic>
        <p:nvPicPr>
          <p:cNvPr id="7" name="Bildobjekt 6">
            <a:extLst>
              <a:ext uri="{FF2B5EF4-FFF2-40B4-BE49-F238E27FC236}">
                <a16:creationId xmlns:a16="http://schemas.microsoft.com/office/drawing/2014/main" id="{BB7261D7-E6BB-3546-8170-911D44A9B8AC}"/>
              </a:ext>
            </a:extLst>
          </p:cNvPr>
          <p:cNvPicPr>
            <a:picLocks noChangeAspect="1"/>
          </p:cNvPicPr>
          <p:nvPr userDrawn="1"/>
        </p:nvPicPr>
        <p:blipFill>
          <a:blip r:embed="rId3"/>
          <a:srcRect/>
          <a:stretch/>
        </p:blipFill>
        <p:spPr>
          <a:xfrm>
            <a:off x="10787063" y="6143693"/>
            <a:ext cx="1203324" cy="525394"/>
          </a:xfrm>
          <a:prstGeom prst="rect">
            <a:avLst/>
          </a:prstGeom>
        </p:spPr>
      </p:pic>
    </p:spTree>
    <p:extLst>
      <p:ext uri="{BB962C8B-B14F-4D97-AF65-F5344CB8AC3E}">
        <p14:creationId xmlns:p14="http://schemas.microsoft.com/office/powerpoint/2010/main" val="1215708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Startsida med fast bild3">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Platshållare för bildnummer 5">
            <a:extLst>
              <a:ext uri="{FF2B5EF4-FFF2-40B4-BE49-F238E27FC236}">
                <a16:creationId xmlns:a16="http://schemas.microsoft.com/office/drawing/2014/main" id="{B25DAA44-605B-DA43-9344-4A5832FD794D}"/>
              </a:ext>
            </a:extLst>
          </p:cNvPr>
          <p:cNvSpPr>
            <a:spLocks noGrp="1"/>
          </p:cNvSpPr>
          <p:nvPr>
            <p:ph type="sldNum" sz="quarter" idx="4"/>
          </p:nvPr>
        </p:nvSpPr>
        <p:spPr>
          <a:xfrm>
            <a:off x="10611860" y="4763"/>
            <a:ext cx="776866" cy="415239"/>
          </a:xfrm>
          <a:prstGeom prst="rect">
            <a:avLst/>
          </a:prstGeom>
        </p:spPr>
        <p:txBody>
          <a:bodyPr vert="horz" lIns="91440" tIns="45720" rIns="91440" bIns="45720" rtlCol="0" anchor="b"/>
          <a:lstStyle>
            <a:lvl1pPr algn="r">
              <a:defRPr sz="900">
                <a:solidFill>
                  <a:schemeClr val="tx2"/>
                </a:solidFill>
              </a:defRPr>
            </a:lvl1pPr>
          </a:lstStyle>
          <a:p>
            <a:fld id="{A14E5930-0237-4444-B38F-6A854F197889}" type="slidenum">
              <a:rPr lang="sv-SE" smtClean="0"/>
              <a:pPr/>
              <a:t>‹#›</a:t>
            </a:fld>
            <a:endParaRPr lang="sv-SE" dirty="0"/>
          </a:p>
        </p:txBody>
      </p:sp>
      <p:sp>
        <p:nvSpPr>
          <p:cNvPr id="30" name="Platshållare för text 2">
            <a:extLst>
              <a:ext uri="{FF2B5EF4-FFF2-40B4-BE49-F238E27FC236}">
                <a16:creationId xmlns:a16="http://schemas.microsoft.com/office/drawing/2014/main" id="{7559E693-A048-694B-864D-A82CD214FCE7}"/>
              </a:ext>
            </a:extLst>
          </p:cNvPr>
          <p:cNvSpPr>
            <a:spLocks noGrp="1"/>
          </p:cNvSpPr>
          <p:nvPr>
            <p:ph type="body" sz="quarter" idx="13" hasCustomPrompt="1"/>
          </p:nvPr>
        </p:nvSpPr>
        <p:spPr>
          <a:xfrm>
            <a:off x="803274"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sv-SE" dirty="0"/>
              <a:t>Namn på presentatör</a:t>
            </a:r>
          </a:p>
        </p:txBody>
      </p:sp>
      <p:sp>
        <p:nvSpPr>
          <p:cNvPr id="31" name="Platshållare för text 2">
            <a:extLst>
              <a:ext uri="{FF2B5EF4-FFF2-40B4-BE49-F238E27FC236}">
                <a16:creationId xmlns:a16="http://schemas.microsoft.com/office/drawing/2014/main" id="{4844FFF8-D51E-BA4F-93D1-6CC0C2C8E28E}"/>
              </a:ext>
            </a:extLst>
          </p:cNvPr>
          <p:cNvSpPr>
            <a:spLocks noGrp="1"/>
          </p:cNvSpPr>
          <p:nvPr>
            <p:ph type="body" sz="quarter" idx="14" hasCustomPrompt="1"/>
          </p:nvPr>
        </p:nvSpPr>
        <p:spPr>
          <a:xfrm>
            <a:off x="3542498"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r>
              <a:rPr lang="sv-SE" sz="900" b="0" dirty="0" err="1"/>
              <a:t>Sekretessklass</a:t>
            </a:r>
            <a:endParaRPr lang="sv-SE" sz="900" b="0" dirty="0"/>
          </a:p>
        </p:txBody>
      </p:sp>
      <p:sp>
        <p:nvSpPr>
          <p:cNvPr id="35" name="Rubrik 1">
            <a:extLst>
              <a:ext uri="{FF2B5EF4-FFF2-40B4-BE49-F238E27FC236}">
                <a16:creationId xmlns:a16="http://schemas.microsoft.com/office/drawing/2014/main" id="{D98CED9F-C701-734E-BA1A-6CE5E5C874F9}"/>
              </a:ext>
            </a:extLst>
          </p:cNvPr>
          <p:cNvSpPr>
            <a:spLocks noGrp="1"/>
          </p:cNvSpPr>
          <p:nvPr>
            <p:ph type="ctrTitle" hasCustomPrompt="1"/>
          </p:nvPr>
        </p:nvSpPr>
        <p:spPr>
          <a:xfrm>
            <a:off x="716438" y="1375840"/>
            <a:ext cx="10672288" cy="2534385"/>
          </a:xfrm>
          <a:prstGeom prst="rect">
            <a:avLst/>
          </a:prstGeom>
        </p:spPr>
        <p:txBody>
          <a:bodyPr anchor="b">
            <a:normAutofit/>
          </a:bodyPr>
          <a:lstStyle>
            <a:lvl1pPr algn="l">
              <a:defRPr sz="8000" b="1">
                <a:solidFill>
                  <a:schemeClr val="bg1"/>
                </a:solidFill>
                <a:effectLst>
                  <a:outerShdw blurRad="760724" dist="40251" dir="5400000" sx="102000" sy="102000" algn="ctr" rotWithShape="0">
                    <a:srgbClr val="000000">
                      <a:alpha val="88000"/>
                    </a:srgbClr>
                  </a:outerShdw>
                </a:effectLst>
              </a:defRPr>
            </a:lvl1pPr>
          </a:lstStyle>
          <a:p>
            <a:r>
              <a:rPr lang="sv-SE" dirty="0"/>
              <a:t>En stor rubrik</a:t>
            </a:r>
          </a:p>
        </p:txBody>
      </p:sp>
      <p:sp>
        <p:nvSpPr>
          <p:cNvPr id="36" name="Platshållare för text 2">
            <a:extLst>
              <a:ext uri="{FF2B5EF4-FFF2-40B4-BE49-F238E27FC236}">
                <a16:creationId xmlns:a16="http://schemas.microsoft.com/office/drawing/2014/main" id="{8EAFAC5D-81F2-8F43-BC17-6AA6BD532347}"/>
              </a:ext>
            </a:extLst>
          </p:cNvPr>
          <p:cNvSpPr>
            <a:spLocks noGrp="1"/>
          </p:cNvSpPr>
          <p:nvPr>
            <p:ph type="body" idx="1" hasCustomPrompt="1"/>
          </p:nvPr>
        </p:nvSpPr>
        <p:spPr>
          <a:xfrm>
            <a:off x="774993" y="3844744"/>
            <a:ext cx="10613732" cy="1500187"/>
          </a:xfrm>
        </p:spPr>
        <p:txBody>
          <a:bodyPr/>
          <a:lstStyle>
            <a:lvl1pPr marL="0" indent="0">
              <a:buNone/>
              <a:defRPr sz="2400">
                <a:solidFill>
                  <a:schemeClr val="bg1"/>
                </a:solidFill>
                <a:effectLst>
                  <a:outerShdw blurRad="749300" dist="50800" dir="5400000" sx="102000" sy="102000" algn="ctr" rotWithShape="0">
                    <a:srgbClr val="000000">
                      <a:alpha val="80000"/>
                    </a:srgbClr>
                  </a:outerShd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En kortare text eller lista</a:t>
            </a:r>
          </a:p>
        </p:txBody>
      </p:sp>
      <p:pic>
        <p:nvPicPr>
          <p:cNvPr id="7" name="Bildobjekt 6">
            <a:extLst>
              <a:ext uri="{FF2B5EF4-FFF2-40B4-BE49-F238E27FC236}">
                <a16:creationId xmlns:a16="http://schemas.microsoft.com/office/drawing/2014/main" id="{2DA6867B-C65A-3745-A1EE-62559C40783E}"/>
              </a:ext>
            </a:extLst>
          </p:cNvPr>
          <p:cNvPicPr>
            <a:picLocks noChangeAspect="1"/>
          </p:cNvPicPr>
          <p:nvPr userDrawn="1"/>
        </p:nvPicPr>
        <p:blipFill>
          <a:blip r:embed="rId3"/>
          <a:srcRect/>
          <a:stretch/>
        </p:blipFill>
        <p:spPr>
          <a:xfrm>
            <a:off x="10787063" y="6143693"/>
            <a:ext cx="1203324" cy="525394"/>
          </a:xfrm>
          <a:prstGeom prst="rect">
            <a:avLst/>
          </a:prstGeom>
        </p:spPr>
      </p:pic>
    </p:spTree>
    <p:extLst>
      <p:ext uri="{BB962C8B-B14F-4D97-AF65-F5344CB8AC3E}">
        <p14:creationId xmlns:p14="http://schemas.microsoft.com/office/powerpoint/2010/main" val="16916279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Startsida med fast bild4">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Platshållare för bildnummer 5">
            <a:extLst>
              <a:ext uri="{FF2B5EF4-FFF2-40B4-BE49-F238E27FC236}">
                <a16:creationId xmlns:a16="http://schemas.microsoft.com/office/drawing/2014/main" id="{B25DAA44-605B-DA43-9344-4A5832FD794D}"/>
              </a:ext>
            </a:extLst>
          </p:cNvPr>
          <p:cNvSpPr>
            <a:spLocks noGrp="1"/>
          </p:cNvSpPr>
          <p:nvPr>
            <p:ph type="sldNum" sz="quarter" idx="4"/>
          </p:nvPr>
        </p:nvSpPr>
        <p:spPr>
          <a:xfrm>
            <a:off x="10611860" y="4763"/>
            <a:ext cx="776866" cy="415239"/>
          </a:xfrm>
          <a:prstGeom prst="rect">
            <a:avLst/>
          </a:prstGeom>
        </p:spPr>
        <p:txBody>
          <a:bodyPr vert="horz" lIns="91440" tIns="45720" rIns="91440" bIns="45720" rtlCol="0" anchor="b"/>
          <a:lstStyle>
            <a:lvl1pPr algn="r">
              <a:defRPr sz="900">
                <a:solidFill>
                  <a:schemeClr val="tx2"/>
                </a:solidFill>
              </a:defRPr>
            </a:lvl1pPr>
          </a:lstStyle>
          <a:p>
            <a:fld id="{A14E5930-0237-4444-B38F-6A854F197889}" type="slidenum">
              <a:rPr lang="sv-SE" smtClean="0"/>
              <a:pPr/>
              <a:t>‹#›</a:t>
            </a:fld>
            <a:endParaRPr lang="sv-SE" dirty="0"/>
          </a:p>
        </p:txBody>
      </p:sp>
      <p:sp>
        <p:nvSpPr>
          <p:cNvPr id="30" name="Platshållare för text 2">
            <a:extLst>
              <a:ext uri="{FF2B5EF4-FFF2-40B4-BE49-F238E27FC236}">
                <a16:creationId xmlns:a16="http://schemas.microsoft.com/office/drawing/2014/main" id="{7559E693-A048-694B-864D-A82CD214FCE7}"/>
              </a:ext>
            </a:extLst>
          </p:cNvPr>
          <p:cNvSpPr>
            <a:spLocks noGrp="1"/>
          </p:cNvSpPr>
          <p:nvPr>
            <p:ph type="body" sz="quarter" idx="13" hasCustomPrompt="1"/>
          </p:nvPr>
        </p:nvSpPr>
        <p:spPr>
          <a:xfrm>
            <a:off x="803274"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sv-SE" dirty="0"/>
              <a:t>Namn på presentatör</a:t>
            </a:r>
          </a:p>
        </p:txBody>
      </p:sp>
      <p:sp>
        <p:nvSpPr>
          <p:cNvPr id="31" name="Platshållare för text 2">
            <a:extLst>
              <a:ext uri="{FF2B5EF4-FFF2-40B4-BE49-F238E27FC236}">
                <a16:creationId xmlns:a16="http://schemas.microsoft.com/office/drawing/2014/main" id="{4844FFF8-D51E-BA4F-93D1-6CC0C2C8E28E}"/>
              </a:ext>
            </a:extLst>
          </p:cNvPr>
          <p:cNvSpPr>
            <a:spLocks noGrp="1"/>
          </p:cNvSpPr>
          <p:nvPr>
            <p:ph type="body" sz="quarter" idx="14" hasCustomPrompt="1"/>
          </p:nvPr>
        </p:nvSpPr>
        <p:spPr>
          <a:xfrm>
            <a:off x="3542498"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r>
              <a:rPr lang="sv-SE" sz="900" b="0" dirty="0" err="1"/>
              <a:t>Sekretessklass</a:t>
            </a:r>
            <a:endParaRPr lang="sv-SE" sz="900" b="0" dirty="0"/>
          </a:p>
        </p:txBody>
      </p:sp>
      <p:sp>
        <p:nvSpPr>
          <p:cNvPr id="35" name="Rubrik 1">
            <a:extLst>
              <a:ext uri="{FF2B5EF4-FFF2-40B4-BE49-F238E27FC236}">
                <a16:creationId xmlns:a16="http://schemas.microsoft.com/office/drawing/2014/main" id="{D98CED9F-C701-734E-BA1A-6CE5E5C874F9}"/>
              </a:ext>
            </a:extLst>
          </p:cNvPr>
          <p:cNvSpPr>
            <a:spLocks noGrp="1"/>
          </p:cNvSpPr>
          <p:nvPr>
            <p:ph type="ctrTitle" hasCustomPrompt="1"/>
          </p:nvPr>
        </p:nvSpPr>
        <p:spPr>
          <a:xfrm>
            <a:off x="716438" y="1375840"/>
            <a:ext cx="10672288" cy="2534385"/>
          </a:xfrm>
          <a:prstGeom prst="rect">
            <a:avLst/>
          </a:prstGeom>
        </p:spPr>
        <p:txBody>
          <a:bodyPr anchor="b">
            <a:normAutofit/>
          </a:bodyPr>
          <a:lstStyle>
            <a:lvl1pPr algn="l">
              <a:defRPr sz="8000" b="1">
                <a:solidFill>
                  <a:schemeClr val="bg1"/>
                </a:solidFill>
                <a:effectLst>
                  <a:outerShdw blurRad="760724" dist="40251" dir="5400000" sx="102000" sy="102000" algn="ctr" rotWithShape="0">
                    <a:srgbClr val="000000">
                      <a:alpha val="88000"/>
                    </a:srgbClr>
                  </a:outerShdw>
                </a:effectLst>
              </a:defRPr>
            </a:lvl1pPr>
          </a:lstStyle>
          <a:p>
            <a:r>
              <a:rPr lang="sv-SE" dirty="0"/>
              <a:t>En stor rubrik</a:t>
            </a:r>
          </a:p>
        </p:txBody>
      </p:sp>
      <p:sp>
        <p:nvSpPr>
          <p:cNvPr id="36" name="Platshållare för text 2">
            <a:extLst>
              <a:ext uri="{FF2B5EF4-FFF2-40B4-BE49-F238E27FC236}">
                <a16:creationId xmlns:a16="http://schemas.microsoft.com/office/drawing/2014/main" id="{8EAFAC5D-81F2-8F43-BC17-6AA6BD532347}"/>
              </a:ext>
            </a:extLst>
          </p:cNvPr>
          <p:cNvSpPr>
            <a:spLocks noGrp="1"/>
          </p:cNvSpPr>
          <p:nvPr>
            <p:ph type="body" idx="1" hasCustomPrompt="1"/>
          </p:nvPr>
        </p:nvSpPr>
        <p:spPr>
          <a:xfrm>
            <a:off x="774993" y="3844744"/>
            <a:ext cx="10613732" cy="1500187"/>
          </a:xfrm>
        </p:spPr>
        <p:txBody>
          <a:bodyPr/>
          <a:lstStyle>
            <a:lvl1pPr marL="0" indent="0">
              <a:buNone/>
              <a:defRPr sz="2400">
                <a:solidFill>
                  <a:schemeClr val="bg1"/>
                </a:solidFill>
                <a:effectLst>
                  <a:outerShdw blurRad="749300" dist="50800" dir="5400000" sx="102000" sy="102000" algn="ctr" rotWithShape="0">
                    <a:srgbClr val="000000">
                      <a:alpha val="80000"/>
                    </a:srgbClr>
                  </a:outerShd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En kortare text eller lista</a:t>
            </a:r>
          </a:p>
        </p:txBody>
      </p:sp>
    </p:spTree>
    <p:extLst>
      <p:ext uri="{BB962C8B-B14F-4D97-AF65-F5344CB8AC3E}">
        <p14:creationId xmlns:p14="http://schemas.microsoft.com/office/powerpoint/2010/main" val="624356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Startsida med fast bild5">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Platshållare för bildnummer 5">
            <a:extLst>
              <a:ext uri="{FF2B5EF4-FFF2-40B4-BE49-F238E27FC236}">
                <a16:creationId xmlns:a16="http://schemas.microsoft.com/office/drawing/2014/main" id="{B25DAA44-605B-DA43-9344-4A5832FD794D}"/>
              </a:ext>
            </a:extLst>
          </p:cNvPr>
          <p:cNvSpPr>
            <a:spLocks noGrp="1"/>
          </p:cNvSpPr>
          <p:nvPr>
            <p:ph type="sldNum" sz="quarter" idx="4"/>
          </p:nvPr>
        </p:nvSpPr>
        <p:spPr>
          <a:xfrm>
            <a:off x="10611860" y="4763"/>
            <a:ext cx="776866" cy="415239"/>
          </a:xfrm>
          <a:prstGeom prst="rect">
            <a:avLst/>
          </a:prstGeom>
        </p:spPr>
        <p:txBody>
          <a:bodyPr vert="horz" lIns="91440" tIns="45720" rIns="91440" bIns="45720" rtlCol="0" anchor="b"/>
          <a:lstStyle>
            <a:lvl1pPr algn="r">
              <a:defRPr sz="900">
                <a:solidFill>
                  <a:schemeClr val="tx2"/>
                </a:solidFill>
              </a:defRPr>
            </a:lvl1pPr>
          </a:lstStyle>
          <a:p>
            <a:fld id="{A14E5930-0237-4444-B38F-6A854F197889}" type="slidenum">
              <a:rPr lang="sv-SE" smtClean="0"/>
              <a:pPr/>
              <a:t>‹#›</a:t>
            </a:fld>
            <a:endParaRPr lang="sv-SE" dirty="0"/>
          </a:p>
        </p:txBody>
      </p:sp>
      <p:sp>
        <p:nvSpPr>
          <p:cNvPr id="11" name="Platshållare för text 2">
            <a:extLst>
              <a:ext uri="{FF2B5EF4-FFF2-40B4-BE49-F238E27FC236}">
                <a16:creationId xmlns:a16="http://schemas.microsoft.com/office/drawing/2014/main" id="{86AB058B-8FA3-2944-BCCE-18D25161A426}"/>
              </a:ext>
            </a:extLst>
          </p:cNvPr>
          <p:cNvSpPr>
            <a:spLocks noGrp="1"/>
          </p:cNvSpPr>
          <p:nvPr>
            <p:ph type="body" sz="quarter" idx="13" hasCustomPrompt="1"/>
          </p:nvPr>
        </p:nvSpPr>
        <p:spPr>
          <a:xfrm>
            <a:off x="803274"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sv-SE" dirty="0"/>
              <a:t>Namn på presentatör</a:t>
            </a:r>
          </a:p>
        </p:txBody>
      </p:sp>
      <p:sp>
        <p:nvSpPr>
          <p:cNvPr id="12" name="Platshållare för text 2">
            <a:extLst>
              <a:ext uri="{FF2B5EF4-FFF2-40B4-BE49-F238E27FC236}">
                <a16:creationId xmlns:a16="http://schemas.microsoft.com/office/drawing/2014/main" id="{1F8609CD-5D8A-AB4D-B22C-20907AE41CCC}"/>
              </a:ext>
            </a:extLst>
          </p:cNvPr>
          <p:cNvSpPr>
            <a:spLocks noGrp="1"/>
          </p:cNvSpPr>
          <p:nvPr>
            <p:ph type="body" sz="quarter" idx="14" hasCustomPrompt="1"/>
          </p:nvPr>
        </p:nvSpPr>
        <p:spPr>
          <a:xfrm>
            <a:off x="3542498"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r>
              <a:rPr lang="sv-SE" sz="900" b="0" dirty="0" err="1"/>
              <a:t>Sekretessklass</a:t>
            </a:r>
            <a:endParaRPr lang="sv-SE" sz="900" b="0" dirty="0"/>
          </a:p>
        </p:txBody>
      </p:sp>
      <p:sp>
        <p:nvSpPr>
          <p:cNvPr id="20" name="Rubrik 1">
            <a:extLst>
              <a:ext uri="{FF2B5EF4-FFF2-40B4-BE49-F238E27FC236}">
                <a16:creationId xmlns:a16="http://schemas.microsoft.com/office/drawing/2014/main" id="{D7DF8E15-B9F2-B04C-9194-00D0BAB4D4A6}"/>
              </a:ext>
            </a:extLst>
          </p:cNvPr>
          <p:cNvSpPr>
            <a:spLocks noGrp="1"/>
          </p:cNvSpPr>
          <p:nvPr>
            <p:ph type="ctrTitle" hasCustomPrompt="1"/>
          </p:nvPr>
        </p:nvSpPr>
        <p:spPr>
          <a:xfrm>
            <a:off x="716438" y="1375840"/>
            <a:ext cx="10672288" cy="2534385"/>
          </a:xfrm>
          <a:prstGeom prst="rect">
            <a:avLst/>
          </a:prstGeom>
        </p:spPr>
        <p:txBody>
          <a:bodyPr anchor="b">
            <a:normAutofit/>
          </a:bodyPr>
          <a:lstStyle>
            <a:lvl1pPr algn="l">
              <a:defRPr sz="8000" b="1">
                <a:solidFill>
                  <a:schemeClr val="bg1"/>
                </a:solidFill>
                <a:effectLst>
                  <a:outerShdw blurRad="760724" dist="40251" dir="5400000" sx="102000" sy="102000" algn="ctr" rotWithShape="0">
                    <a:srgbClr val="000000">
                      <a:alpha val="88000"/>
                    </a:srgbClr>
                  </a:outerShdw>
                </a:effectLst>
              </a:defRPr>
            </a:lvl1pPr>
          </a:lstStyle>
          <a:p>
            <a:r>
              <a:rPr lang="sv-SE" dirty="0"/>
              <a:t>En stor rubrik</a:t>
            </a:r>
          </a:p>
        </p:txBody>
      </p:sp>
      <p:sp>
        <p:nvSpPr>
          <p:cNvPr id="21" name="Platshållare för text 2">
            <a:extLst>
              <a:ext uri="{FF2B5EF4-FFF2-40B4-BE49-F238E27FC236}">
                <a16:creationId xmlns:a16="http://schemas.microsoft.com/office/drawing/2014/main" id="{E33824C0-A57C-DD45-8C7F-9021931C4B23}"/>
              </a:ext>
            </a:extLst>
          </p:cNvPr>
          <p:cNvSpPr>
            <a:spLocks noGrp="1"/>
          </p:cNvSpPr>
          <p:nvPr>
            <p:ph type="body" idx="1" hasCustomPrompt="1"/>
          </p:nvPr>
        </p:nvSpPr>
        <p:spPr>
          <a:xfrm>
            <a:off x="774993" y="3844744"/>
            <a:ext cx="10613732" cy="1500187"/>
          </a:xfrm>
        </p:spPr>
        <p:txBody>
          <a:bodyPr/>
          <a:lstStyle>
            <a:lvl1pPr marL="0" indent="0">
              <a:buNone/>
              <a:defRPr sz="2400">
                <a:solidFill>
                  <a:schemeClr val="bg1"/>
                </a:solidFill>
                <a:effectLst>
                  <a:outerShdw blurRad="749300" dist="50800" dir="5400000" sx="102000" sy="102000" algn="ctr" rotWithShape="0">
                    <a:srgbClr val="000000">
                      <a:alpha val="80000"/>
                    </a:srgbClr>
                  </a:outerShd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En kortare text eller lista</a:t>
            </a:r>
          </a:p>
        </p:txBody>
      </p:sp>
      <p:pic>
        <p:nvPicPr>
          <p:cNvPr id="7" name="Bildobjekt 6">
            <a:extLst>
              <a:ext uri="{FF2B5EF4-FFF2-40B4-BE49-F238E27FC236}">
                <a16:creationId xmlns:a16="http://schemas.microsoft.com/office/drawing/2014/main" id="{12BEE5E7-3B4B-2947-8651-D63880EA950A}"/>
              </a:ext>
            </a:extLst>
          </p:cNvPr>
          <p:cNvPicPr>
            <a:picLocks noChangeAspect="1"/>
          </p:cNvPicPr>
          <p:nvPr userDrawn="1"/>
        </p:nvPicPr>
        <p:blipFill>
          <a:blip r:embed="rId3"/>
          <a:srcRect/>
          <a:stretch/>
        </p:blipFill>
        <p:spPr>
          <a:xfrm>
            <a:off x="10787063" y="6143693"/>
            <a:ext cx="1203324" cy="525394"/>
          </a:xfrm>
          <a:prstGeom prst="rect">
            <a:avLst/>
          </a:prstGeom>
        </p:spPr>
      </p:pic>
    </p:spTree>
    <p:extLst>
      <p:ext uri="{BB962C8B-B14F-4D97-AF65-F5344CB8AC3E}">
        <p14:creationId xmlns:p14="http://schemas.microsoft.com/office/powerpoint/2010/main" val="34500321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Startsida med fast bild6">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Platshållare för bildnummer 5">
            <a:extLst>
              <a:ext uri="{FF2B5EF4-FFF2-40B4-BE49-F238E27FC236}">
                <a16:creationId xmlns:a16="http://schemas.microsoft.com/office/drawing/2014/main" id="{B25DAA44-605B-DA43-9344-4A5832FD794D}"/>
              </a:ext>
            </a:extLst>
          </p:cNvPr>
          <p:cNvSpPr>
            <a:spLocks noGrp="1"/>
          </p:cNvSpPr>
          <p:nvPr>
            <p:ph type="sldNum" sz="quarter" idx="4"/>
          </p:nvPr>
        </p:nvSpPr>
        <p:spPr>
          <a:xfrm>
            <a:off x="10611860" y="4763"/>
            <a:ext cx="776866" cy="415239"/>
          </a:xfrm>
          <a:prstGeom prst="rect">
            <a:avLst/>
          </a:prstGeom>
        </p:spPr>
        <p:txBody>
          <a:bodyPr vert="horz" lIns="91440" tIns="45720" rIns="91440" bIns="45720" rtlCol="0" anchor="b"/>
          <a:lstStyle>
            <a:lvl1pPr algn="r">
              <a:defRPr sz="900">
                <a:solidFill>
                  <a:schemeClr val="tx2"/>
                </a:solidFill>
              </a:defRPr>
            </a:lvl1pPr>
          </a:lstStyle>
          <a:p>
            <a:fld id="{A14E5930-0237-4444-B38F-6A854F197889}" type="slidenum">
              <a:rPr lang="sv-SE" smtClean="0"/>
              <a:pPr/>
              <a:t>‹#›</a:t>
            </a:fld>
            <a:endParaRPr lang="sv-SE" dirty="0"/>
          </a:p>
        </p:txBody>
      </p:sp>
      <p:sp>
        <p:nvSpPr>
          <p:cNvPr id="30" name="Platshållare för text 2">
            <a:extLst>
              <a:ext uri="{FF2B5EF4-FFF2-40B4-BE49-F238E27FC236}">
                <a16:creationId xmlns:a16="http://schemas.microsoft.com/office/drawing/2014/main" id="{7559E693-A048-694B-864D-A82CD214FCE7}"/>
              </a:ext>
            </a:extLst>
          </p:cNvPr>
          <p:cNvSpPr>
            <a:spLocks noGrp="1"/>
          </p:cNvSpPr>
          <p:nvPr>
            <p:ph type="body" sz="quarter" idx="13" hasCustomPrompt="1"/>
          </p:nvPr>
        </p:nvSpPr>
        <p:spPr>
          <a:xfrm>
            <a:off x="803274"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sv-SE" dirty="0"/>
              <a:t>Namn på presentatör</a:t>
            </a:r>
          </a:p>
        </p:txBody>
      </p:sp>
      <p:sp>
        <p:nvSpPr>
          <p:cNvPr id="31" name="Platshållare för text 2">
            <a:extLst>
              <a:ext uri="{FF2B5EF4-FFF2-40B4-BE49-F238E27FC236}">
                <a16:creationId xmlns:a16="http://schemas.microsoft.com/office/drawing/2014/main" id="{4844FFF8-D51E-BA4F-93D1-6CC0C2C8E28E}"/>
              </a:ext>
            </a:extLst>
          </p:cNvPr>
          <p:cNvSpPr>
            <a:spLocks noGrp="1"/>
          </p:cNvSpPr>
          <p:nvPr>
            <p:ph type="body" sz="quarter" idx="14" hasCustomPrompt="1"/>
          </p:nvPr>
        </p:nvSpPr>
        <p:spPr>
          <a:xfrm>
            <a:off x="3542498"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r>
              <a:rPr lang="sv-SE" sz="900" b="0" dirty="0" err="1"/>
              <a:t>Sekretessklass</a:t>
            </a:r>
            <a:endParaRPr lang="sv-SE" sz="900" b="0" dirty="0"/>
          </a:p>
        </p:txBody>
      </p:sp>
      <p:pic>
        <p:nvPicPr>
          <p:cNvPr id="8" name="Bildobjekt 7">
            <a:extLst>
              <a:ext uri="{FF2B5EF4-FFF2-40B4-BE49-F238E27FC236}">
                <a16:creationId xmlns:a16="http://schemas.microsoft.com/office/drawing/2014/main" id="{0BC08E4D-3D41-7A4A-AC6A-C656BD0B9D34}"/>
              </a:ext>
            </a:extLst>
          </p:cNvPr>
          <p:cNvPicPr>
            <a:picLocks noChangeAspect="1"/>
          </p:cNvPicPr>
          <p:nvPr userDrawn="1"/>
        </p:nvPicPr>
        <p:blipFill>
          <a:blip r:embed="rId3"/>
          <a:srcRect/>
          <a:stretch/>
        </p:blipFill>
        <p:spPr>
          <a:xfrm>
            <a:off x="10787063" y="6143693"/>
            <a:ext cx="1203324" cy="525394"/>
          </a:xfrm>
          <a:prstGeom prst="rect">
            <a:avLst/>
          </a:prstGeom>
        </p:spPr>
      </p:pic>
      <p:sp>
        <p:nvSpPr>
          <p:cNvPr id="9" name="Rubrik 1">
            <a:extLst>
              <a:ext uri="{FF2B5EF4-FFF2-40B4-BE49-F238E27FC236}">
                <a16:creationId xmlns:a16="http://schemas.microsoft.com/office/drawing/2014/main" id="{786FCF08-12C5-4F44-8C02-FBCFFF365580}"/>
              </a:ext>
            </a:extLst>
          </p:cNvPr>
          <p:cNvSpPr>
            <a:spLocks noGrp="1"/>
          </p:cNvSpPr>
          <p:nvPr>
            <p:ph type="ctrTitle" hasCustomPrompt="1"/>
          </p:nvPr>
        </p:nvSpPr>
        <p:spPr>
          <a:xfrm>
            <a:off x="716438" y="1375840"/>
            <a:ext cx="10672288" cy="2534385"/>
          </a:xfrm>
          <a:prstGeom prst="rect">
            <a:avLst/>
          </a:prstGeom>
        </p:spPr>
        <p:txBody>
          <a:bodyPr anchor="b">
            <a:normAutofit/>
          </a:bodyPr>
          <a:lstStyle>
            <a:lvl1pPr algn="l">
              <a:defRPr sz="8000" b="1">
                <a:solidFill>
                  <a:schemeClr val="bg1"/>
                </a:solidFill>
                <a:effectLst>
                  <a:outerShdw blurRad="760724" dist="40251" dir="5400000" sx="102000" sy="102000" algn="ctr" rotWithShape="0">
                    <a:srgbClr val="000000">
                      <a:alpha val="88000"/>
                    </a:srgbClr>
                  </a:outerShdw>
                </a:effectLst>
              </a:defRPr>
            </a:lvl1pPr>
          </a:lstStyle>
          <a:p>
            <a:r>
              <a:rPr lang="sv-SE" dirty="0"/>
              <a:t>En stor rubrik</a:t>
            </a:r>
          </a:p>
        </p:txBody>
      </p:sp>
      <p:sp>
        <p:nvSpPr>
          <p:cNvPr id="10" name="Platshållare för text 2">
            <a:extLst>
              <a:ext uri="{FF2B5EF4-FFF2-40B4-BE49-F238E27FC236}">
                <a16:creationId xmlns:a16="http://schemas.microsoft.com/office/drawing/2014/main" id="{ED9CD450-4687-7947-B6EC-F7A528CBC350}"/>
              </a:ext>
            </a:extLst>
          </p:cNvPr>
          <p:cNvSpPr>
            <a:spLocks noGrp="1"/>
          </p:cNvSpPr>
          <p:nvPr>
            <p:ph type="body" idx="1" hasCustomPrompt="1"/>
          </p:nvPr>
        </p:nvSpPr>
        <p:spPr>
          <a:xfrm>
            <a:off x="774993" y="3844744"/>
            <a:ext cx="10613732" cy="1500187"/>
          </a:xfrm>
        </p:spPr>
        <p:txBody>
          <a:bodyPr/>
          <a:lstStyle>
            <a:lvl1pPr marL="0" indent="0">
              <a:buNone/>
              <a:defRPr sz="2400">
                <a:solidFill>
                  <a:schemeClr val="bg1"/>
                </a:solidFill>
                <a:effectLst>
                  <a:outerShdw blurRad="749300" dist="50800" dir="5400000" sx="102000" sy="102000" algn="ctr" rotWithShape="0">
                    <a:srgbClr val="000000">
                      <a:alpha val="80000"/>
                    </a:srgbClr>
                  </a:outerShd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En kortare text eller lista</a:t>
            </a:r>
          </a:p>
        </p:txBody>
      </p:sp>
    </p:spTree>
    <p:extLst>
      <p:ext uri="{BB962C8B-B14F-4D97-AF65-F5344CB8AC3E}">
        <p14:creationId xmlns:p14="http://schemas.microsoft.com/office/powerpoint/2010/main" val="42819343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 Startsida med egen bild">
    <p:bg>
      <p:bgPr>
        <a:solidFill>
          <a:schemeClr val="accent4"/>
        </a:solidFill>
        <a:effectLst/>
      </p:bgPr>
    </p:bg>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05555947-6839-D04F-89CF-CE66D4847F1B}"/>
              </a:ext>
            </a:extLst>
          </p:cNvPr>
          <p:cNvSpPr>
            <a:spLocks noGrp="1"/>
          </p:cNvSpPr>
          <p:nvPr>
            <p:ph type="pic" sz="quarter" idx="16"/>
          </p:nvPr>
        </p:nvSpPr>
        <p:spPr>
          <a:xfrm>
            <a:off x="0" y="0"/>
            <a:ext cx="12192000" cy="6858000"/>
          </a:xfrm>
        </p:spPr>
        <p:txBody>
          <a:bodyPr/>
          <a:lstStyle/>
          <a:p>
            <a:r>
              <a:rPr lang="sv-SE"/>
              <a:t>Klicka på ikonen för att lägga till en bild</a:t>
            </a:r>
          </a:p>
        </p:txBody>
      </p:sp>
      <p:sp>
        <p:nvSpPr>
          <p:cNvPr id="23" name="Platshållare för bildnummer 5">
            <a:extLst>
              <a:ext uri="{FF2B5EF4-FFF2-40B4-BE49-F238E27FC236}">
                <a16:creationId xmlns:a16="http://schemas.microsoft.com/office/drawing/2014/main" id="{B25DAA44-605B-DA43-9344-4A5832FD794D}"/>
              </a:ext>
            </a:extLst>
          </p:cNvPr>
          <p:cNvSpPr>
            <a:spLocks noGrp="1"/>
          </p:cNvSpPr>
          <p:nvPr>
            <p:ph type="sldNum" sz="quarter" idx="4"/>
          </p:nvPr>
        </p:nvSpPr>
        <p:spPr>
          <a:xfrm>
            <a:off x="10611860" y="4763"/>
            <a:ext cx="776866" cy="415239"/>
          </a:xfrm>
          <a:prstGeom prst="rect">
            <a:avLst/>
          </a:prstGeom>
        </p:spPr>
        <p:txBody>
          <a:bodyPr vert="horz" lIns="91440" tIns="45720" rIns="91440" bIns="45720" rtlCol="0" anchor="b"/>
          <a:lstStyle>
            <a:lvl1pPr algn="r">
              <a:defRPr sz="900">
                <a:solidFill>
                  <a:schemeClr val="tx2"/>
                </a:solidFill>
              </a:defRPr>
            </a:lvl1pPr>
          </a:lstStyle>
          <a:p>
            <a:fld id="{A14E5930-0237-4444-B38F-6A854F197889}" type="slidenum">
              <a:rPr lang="sv-SE" smtClean="0"/>
              <a:pPr/>
              <a:t>‹#›</a:t>
            </a:fld>
            <a:endParaRPr lang="sv-SE" dirty="0"/>
          </a:p>
        </p:txBody>
      </p:sp>
      <p:sp>
        <p:nvSpPr>
          <p:cNvPr id="11" name="Platshållare för text 2">
            <a:extLst>
              <a:ext uri="{FF2B5EF4-FFF2-40B4-BE49-F238E27FC236}">
                <a16:creationId xmlns:a16="http://schemas.microsoft.com/office/drawing/2014/main" id="{86AB058B-8FA3-2944-BCCE-18D25161A426}"/>
              </a:ext>
            </a:extLst>
          </p:cNvPr>
          <p:cNvSpPr>
            <a:spLocks noGrp="1"/>
          </p:cNvSpPr>
          <p:nvPr>
            <p:ph type="body" sz="quarter" idx="13" hasCustomPrompt="1"/>
          </p:nvPr>
        </p:nvSpPr>
        <p:spPr>
          <a:xfrm>
            <a:off x="803274"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sv-SE" dirty="0"/>
              <a:t>Namn på presentatör</a:t>
            </a:r>
          </a:p>
        </p:txBody>
      </p:sp>
      <p:sp>
        <p:nvSpPr>
          <p:cNvPr id="12" name="Platshållare för text 2">
            <a:extLst>
              <a:ext uri="{FF2B5EF4-FFF2-40B4-BE49-F238E27FC236}">
                <a16:creationId xmlns:a16="http://schemas.microsoft.com/office/drawing/2014/main" id="{1F8609CD-5D8A-AB4D-B22C-20907AE41CCC}"/>
              </a:ext>
            </a:extLst>
          </p:cNvPr>
          <p:cNvSpPr>
            <a:spLocks noGrp="1"/>
          </p:cNvSpPr>
          <p:nvPr>
            <p:ph type="body" sz="quarter" idx="14" hasCustomPrompt="1"/>
          </p:nvPr>
        </p:nvSpPr>
        <p:spPr>
          <a:xfrm>
            <a:off x="3542498"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r>
              <a:rPr lang="sv-SE" sz="900" b="0" dirty="0" err="1"/>
              <a:t>Sekretessklass</a:t>
            </a:r>
            <a:endParaRPr lang="sv-SE" sz="900" b="0" dirty="0"/>
          </a:p>
        </p:txBody>
      </p:sp>
      <p:sp>
        <p:nvSpPr>
          <p:cNvPr id="6" name="Platshållare för bild 5">
            <a:extLst>
              <a:ext uri="{FF2B5EF4-FFF2-40B4-BE49-F238E27FC236}">
                <a16:creationId xmlns:a16="http://schemas.microsoft.com/office/drawing/2014/main" id="{68C2D2F5-A3A3-BD4A-B1C4-223C59DD6FB8}"/>
              </a:ext>
            </a:extLst>
          </p:cNvPr>
          <p:cNvSpPr>
            <a:spLocks noGrp="1"/>
          </p:cNvSpPr>
          <p:nvPr>
            <p:ph type="pic" sz="quarter" idx="15" hasCustomPrompt="1"/>
          </p:nvPr>
        </p:nvSpPr>
        <p:spPr>
          <a:xfrm>
            <a:off x="10787063" y="6144497"/>
            <a:ext cx="1203324" cy="536575"/>
          </a:xfrm>
          <a:noFill/>
        </p:spPr>
        <p:txBody>
          <a:bodyPr>
            <a:noAutofit/>
          </a:bodyPr>
          <a:lstStyle>
            <a:lvl2pPr marL="457200" indent="0">
              <a:buNone/>
              <a:defRPr sz="900"/>
            </a:lvl2pPr>
          </a:lstStyle>
          <a:p>
            <a:pPr lvl="1"/>
            <a:r>
              <a:rPr lang="sv-SE" sz="1800" dirty="0"/>
              <a:t>logga</a:t>
            </a:r>
            <a:endParaRPr lang="sv-SE" dirty="0"/>
          </a:p>
        </p:txBody>
      </p:sp>
      <p:sp>
        <p:nvSpPr>
          <p:cNvPr id="15" name="Rubrik 1">
            <a:extLst>
              <a:ext uri="{FF2B5EF4-FFF2-40B4-BE49-F238E27FC236}">
                <a16:creationId xmlns:a16="http://schemas.microsoft.com/office/drawing/2014/main" id="{F0B58228-047B-7646-BE33-BE759B4840FA}"/>
              </a:ext>
            </a:extLst>
          </p:cNvPr>
          <p:cNvSpPr>
            <a:spLocks noGrp="1"/>
          </p:cNvSpPr>
          <p:nvPr>
            <p:ph type="ctrTitle" hasCustomPrompt="1"/>
          </p:nvPr>
        </p:nvSpPr>
        <p:spPr>
          <a:xfrm>
            <a:off x="716438" y="1375840"/>
            <a:ext cx="10672288" cy="2534385"/>
          </a:xfrm>
          <a:prstGeom prst="rect">
            <a:avLst/>
          </a:prstGeom>
        </p:spPr>
        <p:txBody>
          <a:bodyPr anchor="b">
            <a:normAutofit/>
          </a:bodyPr>
          <a:lstStyle>
            <a:lvl1pPr algn="l">
              <a:defRPr sz="8000" b="1">
                <a:solidFill>
                  <a:schemeClr val="bg1"/>
                </a:solidFill>
                <a:effectLst>
                  <a:outerShdw blurRad="760724" dist="40251" dir="5400000" sx="102000" sy="102000" algn="ctr" rotWithShape="0">
                    <a:srgbClr val="000000">
                      <a:alpha val="88000"/>
                    </a:srgbClr>
                  </a:outerShdw>
                </a:effectLst>
              </a:defRPr>
            </a:lvl1pPr>
          </a:lstStyle>
          <a:p>
            <a:r>
              <a:rPr lang="sv-SE" dirty="0"/>
              <a:t>En stor rubrik</a:t>
            </a:r>
          </a:p>
        </p:txBody>
      </p:sp>
      <p:sp>
        <p:nvSpPr>
          <p:cNvPr id="16" name="Platshållare för text 2">
            <a:extLst>
              <a:ext uri="{FF2B5EF4-FFF2-40B4-BE49-F238E27FC236}">
                <a16:creationId xmlns:a16="http://schemas.microsoft.com/office/drawing/2014/main" id="{AF135AE8-C300-BB4D-BE9F-AD7991223871}"/>
              </a:ext>
            </a:extLst>
          </p:cNvPr>
          <p:cNvSpPr>
            <a:spLocks noGrp="1"/>
          </p:cNvSpPr>
          <p:nvPr>
            <p:ph type="body" idx="1" hasCustomPrompt="1"/>
          </p:nvPr>
        </p:nvSpPr>
        <p:spPr>
          <a:xfrm>
            <a:off x="774993" y="3844744"/>
            <a:ext cx="10613732" cy="1500187"/>
          </a:xfrm>
        </p:spPr>
        <p:txBody>
          <a:bodyPr/>
          <a:lstStyle>
            <a:lvl1pPr marL="0" indent="0">
              <a:buNone/>
              <a:defRPr sz="2400">
                <a:solidFill>
                  <a:schemeClr val="bg1"/>
                </a:solidFill>
                <a:effectLst>
                  <a:outerShdw blurRad="749300" dist="50800" dir="5400000" sx="102000" sy="102000" algn="ctr" rotWithShape="0">
                    <a:srgbClr val="000000">
                      <a:alpha val="80000"/>
                    </a:srgbClr>
                  </a:outerShd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En kortare text eller lista</a:t>
            </a:r>
          </a:p>
        </p:txBody>
      </p:sp>
    </p:spTree>
    <p:extLst>
      <p:ext uri="{BB962C8B-B14F-4D97-AF65-F5344CB8AC3E}">
        <p14:creationId xmlns:p14="http://schemas.microsoft.com/office/powerpoint/2010/main" val="2752885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Startsida med fast bild1">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Platshållare för bildnummer 5">
            <a:extLst>
              <a:ext uri="{FF2B5EF4-FFF2-40B4-BE49-F238E27FC236}">
                <a16:creationId xmlns:a16="http://schemas.microsoft.com/office/drawing/2014/main" id="{B25DAA44-605B-DA43-9344-4A5832FD794D}"/>
              </a:ext>
            </a:extLst>
          </p:cNvPr>
          <p:cNvSpPr>
            <a:spLocks noGrp="1"/>
          </p:cNvSpPr>
          <p:nvPr>
            <p:ph type="sldNum" sz="quarter" idx="4"/>
          </p:nvPr>
        </p:nvSpPr>
        <p:spPr>
          <a:xfrm>
            <a:off x="10611860" y="4763"/>
            <a:ext cx="776866" cy="415239"/>
          </a:xfrm>
          <a:prstGeom prst="rect">
            <a:avLst/>
          </a:prstGeom>
        </p:spPr>
        <p:txBody>
          <a:bodyPr vert="horz" lIns="91440" tIns="45720" rIns="91440" bIns="45720" rtlCol="0" anchor="b"/>
          <a:lstStyle>
            <a:lvl1pPr algn="r">
              <a:defRPr sz="900">
                <a:solidFill>
                  <a:schemeClr val="bg1"/>
                </a:solidFill>
              </a:defRPr>
            </a:lvl1pPr>
          </a:lstStyle>
          <a:p>
            <a:fld id="{A14E5930-0237-4444-B38F-6A854F197889}" type="slidenum">
              <a:rPr lang="sv-SE" smtClean="0"/>
              <a:pPr/>
              <a:t>‹#›</a:t>
            </a:fld>
            <a:endParaRPr lang="sv-SE" dirty="0"/>
          </a:p>
        </p:txBody>
      </p:sp>
      <p:sp>
        <p:nvSpPr>
          <p:cNvPr id="30" name="Platshållare för text 2">
            <a:extLst>
              <a:ext uri="{FF2B5EF4-FFF2-40B4-BE49-F238E27FC236}">
                <a16:creationId xmlns:a16="http://schemas.microsoft.com/office/drawing/2014/main" id="{7559E693-A048-694B-864D-A82CD214FCE7}"/>
              </a:ext>
            </a:extLst>
          </p:cNvPr>
          <p:cNvSpPr>
            <a:spLocks noGrp="1"/>
          </p:cNvSpPr>
          <p:nvPr>
            <p:ph type="body" sz="quarter" idx="13" hasCustomPrompt="1"/>
          </p:nvPr>
        </p:nvSpPr>
        <p:spPr>
          <a:xfrm>
            <a:off x="803274" y="0"/>
            <a:ext cx="2555876" cy="415238"/>
          </a:xfrm>
        </p:spPr>
        <p:txBody>
          <a:bodyPr anchor="b">
            <a:noAutofit/>
          </a:bodyPr>
          <a:lstStyle>
            <a:lvl1pPr marL="0" indent="0">
              <a:buNone/>
              <a:defRPr sz="900" b="1">
                <a:solidFill>
                  <a:schemeClr val="bg1"/>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sv-SE" dirty="0"/>
              <a:t>Namn på presentatör</a:t>
            </a:r>
          </a:p>
        </p:txBody>
      </p:sp>
      <p:sp>
        <p:nvSpPr>
          <p:cNvPr id="31" name="Platshållare för text 2">
            <a:extLst>
              <a:ext uri="{FF2B5EF4-FFF2-40B4-BE49-F238E27FC236}">
                <a16:creationId xmlns:a16="http://schemas.microsoft.com/office/drawing/2014/main" id="{4844FFF8-D51E-BA4F-93D1-6CC0C2C8E28E}"/>
              </a:ext>
            </a:extLst>
          </p:cNvPr>
          <p:cNvSpPr>
            <a:spLocks noGrp="1"/>
          </p:cNvSpPr>
          <p:nvPr>
            <p:ph type="body" sz="quarter" idx="14" hasCustomPrompt="1"/>
          </p:nvPr>
        </p:nvSpPr>
        <p:spPr>
          <a:xfrm>
            <a:off x="3542498" y="0"/>
            <a:ext cx="2555876" cy="415238"/>
          </a:xfrm>
        </p:spPr>
        <p:txBody>
          <a:bodyPr anchor="b">
            <a:noAutofit/>
          </a:bodyPr>
          <a:lstStyle>
            <a:lvl1pPr marL="0" indent="0">
              <a:buNone/>
              <a:defRPr sz="900" b="1">
                <a:solidFill>
                  <a:schemeClr val="bg1"/>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r>
              <a:rPr lang="sv-SE" sz="900" b="0" dirty="0" err="1"/>
              <a:t>Sekretessklass</a:t>
            </a:r>
            <a:endParaRPr lang="sv-SE" sz="900" b="0" dirty="0"/>
          </a:p>
        </p:txBody>
      </p:sp>
      <p:sp>
        <p:nvSpPr>
          <p:cNvPr id="35" name="Rubrik 1">
            <a:extLst>
              <a:ext uri="{FF2B5EF4-FFF2-40B4-BE49-F238E27FC236}">
                <a16:creationId xmlns:a16="http://schemas.microsoft.com/office/drawing/2014/main" id="{D98CED9F-C701-734E-BA1A-6CE5E5C874F9}"/>
              </a:ext>
            </a:extLst>
          </p:cNvPr>
          <p:cNvSpPr>
            <a:spLocks noGrp="1"/>
          </p:cNvSpPr>
          <p:nvPr>
            <p:ph type="ctrTitle" hasCustomPrompt="1"/>
          </p:nvPr>
        </p:nvSpPr>
        <p:spPr>
          <a:xfrm>
            <a:off x="716438" y="1375840"/>
            <a:ext cx="10672288" cy="2534385"/>
          </a:xfrm>
          <a:prstGeom prst="rect">
            <a:avLst/>
          </a:prstGeom>
        </p:spPr>
        <p:txBody>
          <a:bodyPr anchor="b">
            <a:normAutofit/>
          </a:bodyPr>
          <a:lstStyle>
            <a:lvl1pPr algn="l">
              <a:defRPr sz="8000" b="1">
                <a:solidFill>
                  <a:schemeClr val="bg1"/>
                </a:solidFill>
                <a:effectLst>
                  <a:outerShdw blurRad="760724" dist="40251" dir="5400000" sx="102000" sy="102000" algn="ctr" rotWithShape="0">
                    <a:srgbClr val="000000">
                      <a:alpha val="88000"/>
                    </a:srgbClr>
                  </a:outerShdw>
                </a:effectLst>
              </a:defRPr>
            </a:lvl1pPr>
          </a:lstStyle>
          <a:p>
            <a:r>
              <a:rPr lang="sv-SE" dirty="0"/>
              <a:t>En stor rubrik</a:t>
            </a:r>
          </a:p>
        </p:txBody>
      </p:sp>
      <p:sp>
        <p:nvSpPr>
          <p:cNvPr id="36" name="Platshållare för text 2">
            <a:extLst>
              <a:ext uri="{FF2B5EF4-FFF2-40B4-BE49-F238E27FC236}">
                <a16:creationId xmlns:a16="http://schemas.microsoft.com/office/drawing/2014/main" id="{8EAFAC5D-81F2-8F43-BC17-6AA6BD532347}"/>
              </a:ext>
            </a:extLst>
          </p:cNvPr>
          <p:cNvSpPr>
            <a:spLocks noGrp="1"/>
          </p:cNvSpPr>
          <p:nvPr>
            <p:ph type="body" idx="1" hasCustomPrompt="1"/>
          </p:nvPr>
        </p:nvSpPr>
        <p:spPr>
          <a:xfrm>
            <a:off x="774993" y="3844744"/>
            <a:ext cx="10613732" cy="1500187"/>
          </a:xfrm>
        </p:spPr>
        <p:txBody>
          <a:bodyPr/>
          <a:lstStyle>
            <a:lvl1pPr marL="0" indent="0">
              <a:buNone/>
              <a:defRPr sz="2400">
                <a:solidFill>
                  <a:schemeClr val="bg1"/>
                </a:solidFill>
                <a:effectLst>
                  <a:outerShdw blurRad="749300" dist="50800" dir="5400000" sx="102000" sy="102000" algn="ctr" rotWithShape="0">
                    <a:srgbClr val="000000">
                      <a:alpha val="80000"/>
                    </a:srgbClr>
                  </a:outerShd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En kortare text eller lista</a:t>
            </a:r>
          </a:p>
        </p:txBody>
      </p:sp>
    </p:spTree>
    <p:extLst>
      <p:ext uri="{BB962C8B-B14F-4D97-AF65-F5344CB8AC3E}">
        <p14:creationId xmlns:p14="http://schemas.microsoft.com/office/powerpoint/2010/main" val="12974426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Innehållssida endast text">
    <p:bg>
      <p:bgPr>
        <a:solidFill>
          <a:schemeClr val="accent4"/>
        </a:solidFill>
        <a:effectLst/>
      </p:bgPr>
    </p:bg>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76F5E622-A554-B648-AF11-408BC380744C}"/>
              </a:ext>
            </a:extLst>
          </p:cNvPr>
          <p:cNvSpPr>
            <a:spLocks noGrp="1"/>
          </p:cNvSpPr>
          <p:nvPr>
            <p:ph type="sldNum" sz="quarter" idx="10"/>
          </p:nvPr>
        </p:nvSpPr>
        <p:spPr/>
        <p:txBody>
          <a:bodyPr/>
          <a:lstStyle>
            <a:lvl1pPr>
              <a:defRPr>
                <a:solidFill>
                  <a:schemeClr val="accent3"/>
                </a:solidFill>
              </a:defRPr>
            </a:lvl1pPr>
          </a:lstStyle>
          <a:p>
            <a:fld id="{A14E5930-0237-4444-B38F-6A854F197889}" type="slidenum">
              <a:rPr lang="sv-SE" smtClean="0"/>
              <a:pPr/>
              <a:t>‹#›</a:t>
            </a:fld>
            <a:endParaRPr lang="sv-SE" dirty="0"/>
          </a:p>
        </p:txBody>
      </p:sp>
      <p:sp>
        <p:nvSpPr>
          <p:cNvPr id="12" name="Platshållare för innehåll 6">
            <a:extLst>
              <a:ext uri="{FF2B5EF4-FFF2-40B4-BE49-F238E27FC236}">
                <a16:creationId xmlns:a16="http://schemas.microsoft.com/office/drawing/2014/main" id="{74FFEA33-ED04-5345-887D-FBBAEB831599}"/>
              </a:ext>
            </a:extLst>
          </p:cNvPr>
          <p:cNvSpPr>
            <a:spLocks noGrp="1"/>
          </p:cNvSpPr>
          <p:nvPr>
            <p:ph sz="quarter" idx="11" hasCustomPrompt="1"/>
          </p:nvPr>
        </p:nvSpPr>
        <p:spPr>
          <a:xfrm>
            <a:off x="6275388" y="908050"/>
            <a:ext cx="5113337" cy="5041901"/>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Bild, text, lista eller diagram</a:t>
            </a:r>
          </a:p>
          <a:p>
            <a:pPr lvl="1"/>
            <a:r>
              <a:rPr lang="sv-SE" dirty="0"/>
              <a:t>Nivå två</a:t>
            </a:r>
          </a:p>
          <a:p>
            <a:pPr lvl="2"/>
            <a:r>
              <a:rPr lang="sv-SE" dirty="0"/>
              <a:t>Nivå tre</a:t>
            </a:r>
          </a:p>
          <a:p>
            <a:pPr lvl="3"/>
            <a:r>
              <a:rPr lang="sv-SE" dirty="0"/>
              <a:t>Nivå fyra</a:t>
            </a:r>
          </a:p>
          <a:p>
            <a:pPr lvl="4"/>
            <a:r>
              <a:rPr lang="sv-SE" dirty="0"/>
              <a:t>Nivå fem</a:t>
            </a:r>
          </a:p>
        </p:txBody>
      </p:sp>
      <p:sp>
        <p:nvSpPr>
          <p:cNvPr id="13" name="Rubrik 1">
            <a:extLst>
              <a:ext uri="{FF2B5EF4-FFF2-40B4-BE49-F238E27FC236}">
                <a16:creationId xmlns:a16="http://schemas.microsoft.com/office/drawing/2014/main" id="{4825C190-7E73-C942-BE4A-B9E596B813F5}"/>
              </a:ext>
            </a:extLst>
          </p:cNvPr>
          <p:cNvSpPr>
            <a:spLocks noGrp="1"/>
          </p:cNvSpPr>
          <p:nvPr>
            <p:ph type="ctrTitle" hasCustomPrompt="1"/>
          </p:nvPr>
        </p:nvSpPr>
        <p:spPr>
          <a:xfrm>
            <a:off x="803275" y="2281287"/>
            <a:ext cx="5113338" cy="2300140"/>
          </a:xfrm>
          <a:prstGeom prst="rect">
            <a:avLst/>
          </a:prstGeom>
        </p:spPr>
        <p:txBody>
          <a:bodyPr anchor="ctr">
            <a:noAutofit/>
          </a:bodyPr>
          <a:lstStyle>
            <a:lvl1pPr algn="l">
              <a:defRPr sz="8000" b="1">
                <a:solidFill>
                  <a:schemeClr val="bg2"/>
                </a:solidFill>
              </a:defRPr>
            </a:lvl1pPr>
          </a:lstStyle>
          <a:p>
            <a:r>
              <a:rPr lang="sv-SE" dirty="0"/>
              <a:t>En rubrik</a:t>
            </a:r>
          </a:p>
        </p:txBody>
      </p:sp>
      <p:sp>
        <p:nvSpPr>
          <p:cNvPr id="14" name="Platshållare för text 2">
            <a:extLst>
              <a:ext uri="{FF2B5EF4-FFF2-40B4-BE49-F238E27FC236}">
                <a16:creationId xmlns:a16="http://schemas.microsoft.com/office/drawing/2014/main" id="{08A4454C-531F-4C4B-9A51-8774E9869EE0}"/>
              </a:ext>
            </a:extLst>
          </p:cNvPr>
          <p:cNvSpPr>
            <a:spLocks noGrp="1"/>
          </p:cNvSpPr>
          <p:nvPr>
            <p:ph type="body" sz="quarter" idx="13" hasCustomPrompt="1"/>
          </p:nvPr>
        </p:nvSpPr>
        <p:spPr>
          <a:xfrm>
            <a:off x="803274" y="0"/>
            <a:ext cx="2555876" cy="415238"/>
          </a:xfrm>
        </p:spPr>
        <p:txBody>
          <a:bodyPr anchor="b">
            <a:noAutofit/>
          </a:bodyPr>
          <a:lstStyle>
            <a:lvl1pPr marL="0" indent="0">
              <a:buNone/>
              <a:defRPr sz="900" b="1">
                <a:solidFill>
                  <a:schemeClr val="accent3"/>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sv-SE" dirty="0"/>
              <a:t>Namn på presentatör</a:t>
            </a:r>
          </a:p>
        </p:txBody>
      </p:sp>
      <p:sp>
        <p:nvSpPr>
          <p:cNvPr id="15" name="Platshållare för text 2">
            <a:extLst>
              <a:ext uri="{FF2B5EF4-FFF2-40B4-BE49-F238E27FC236}">
                <a16:creationId xmlns:a16="http://schemas.microsoft.com/office/drawing/2014/main" id="{D0D75607-47F9-BB45-B477-D4528FE51466}"/>
              </a:ext>
            </a:extLst>
          </p:cNvPr>
          <p:cNvSpPr>
            <a:spLocks noGrp="1"/>
          </p:cNvSpPr>
          <p:nvPr>
            <p:ph type="body" sz="quarter" idx="14" hasCustomPrompt="1"/>
          </p:nvPr>
        </p:nvSpPr>
        <p:spPr>
          <a:xfrm>
            <a:off x="3542498" y="0"/>
            <a:ext cx="2555876" cy="415238"/>
          </a:xfrm>
        </p:spPr>
        <p:txBody>
          <a:bodyPr anchor="b">
            <a:noAutofit/>
          </a:bodyPr>
          <a:lstStyle>
            <a:lvl1pPr marL="0" indent="0">
              <a:buNone/>
              <a:defRPr sz="900" b="1">
                <a:solidFill>
                  <a:schemeClr val="accent3"/>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r>
              <a:rPr lang="sv-SE" sz="900" b="0" dirty="0" err="1"/>
              <a:t>Sekretessklass</a:t>
            </a:r>
            <a:endParaRPr lang="sv-SE" sz="900" b="0" dirty="0"/>
          </a:p>
        </p:txBody>
      </p:sp>
    </p:spTree>
    <p:extLst>
      <p:ext uri="{BB962C8B-B14F-4D97-AF65-F5344CB8AC3E}">
        <p14:creationId xmlns:p14="http://schemas.microsoft.com/office/powerpoint/2010/main" val="1162759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Innehållssida endast text kolumner">
    <p:bg>
      <p:bgPr>
        <a:solidFill>
          <a:schemeClr val="accent4"/>
        </a:solidFill>
        <a:effectLst/>
      </p:bgPr>
    </p:bg>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76F5E622-A554-B648-AF11-408BC380744C}"/>
              </a:ext>
            </a:extLst>
          </p:cNvPr>
          <p:cNvSpPr>
            <a:spLocks noGrp="1"/>
          </p:cNvSpPr>
          <p:nvPr>
            <p:ph type="sldNum" sz="quarter" idx="10"/>
          </p:nvPr>
        </p:nvSpPr>
        <p:spPr/>
        <p:txBody>
          <a:bodyPr/>
          <a:lstStyle>
            <a:lvl1pPr>
              <a:defRPr>
                <a:solidFill>
                  <a:schemeClr val="accent3"/>
                </a:solidFill>
              </a:defRPr>
            </a:lvl1pPr>
          </a:lstStyle>
          <a:p>
            <a:fld id="{A14E5930-0237-4444-B38F-6A854F197889}" type="slidenum">
              <a:rPr lang="sv-SE" smtClean="0"/>
              <a:pPr/>
              <a:t>‹#›</a:t>
            </a:fld>
            <a:endParaRPr lang="sv-SE" dirty="0"/>
          </a:p>
        </p:txBody>
      </p:sp>
      <p:sp>
        <p:nvSpPr>
          <p:cNvPr id="12" name="Platshållare för innehåll 6">
            <a:extLst>
              <a:ext uri="{FF2B5EF4-FFF2-40B4-BE49-F238E27FC236}">
                <a16:creationId xmlns:a16="http://schemas.microsoft.com/office/drawing/2014/main" id="{74FFEA33-ED04-5345-887D-FBBAEB831599}"/>
              </a:ext>
            </a:extLst>
          </p:cNvPr>
          <p:cNvSpPr>
            <a:spLocks noGrp="1"/>
          </p:cNvSpPr>
          <p:nvPr>
            <p:ph sz="quarter" idx="11"/>
          </p:nvPr>
        </p:nvSpPr>
        <p:spPr>
          <a:xfrm>
            <a:off x="804069" y="2620651"/>
            <a:ext cx="3296238" cy="3329299"/>
          </a:xfrm>
        </p:spPr>
        <p:txBody>
          <a:bodyPr anchor="t"/>
          <a:lstStyle>
            <a:lvl1pPr>
              <a:defRPr sz="2400">
                <a:solidFill>
                  <a:schemeClr val="bg1"/>
                </a:solidFill>
              </a:defRPr>
            </a:lvl1pPr>
            <a:lvl2pPr>
              <a:defRPr sz="22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7" name="Platshållare för innehåll 6">
            <a:extLst>
              <a:ext uri="{FF2B5EF4-FFF2-40B4-BE49-F238E27FC236}">
                <a16:creationId xmlns:a16="http://schemas.microsoft.com/office/drawing/2014/main" id="{786DAB3B-A767-FE4B-89BF-48BB89B6A80F}"/>
              </a:ext>
            </a:extLst>
          </p:cNvPr>
          <p:cNvSpPr>
            <a:spLocks noGrp="1"/>
          </p:cNvSpPr>
          <p:nvPr>
            <p:ph sz="quarter" idx="12"/>
          </p:nvPr>
        </p:nvSpPr>
        <p:spPr>
          <a:xfrm>
            <a:off x="4447529" y="2620651"/>
            <a:ext cx="3296238" cy="3329299"/>
          </a:xfrm>
        </p:spPr>
        <p:txBody>
          <a:bodyPr anchor="t"/>
          <a:lstStyle>
            <a:lvl1pPr>
              <a:defRPr sz="2400">
                <a:solidFill>
                  <a:schemeClr val="bg1"/>
                </a:solidFill>
              </a:defRPr>
            </a:lvl1pPr>
            <a:lvl2pPr>
              <a:defRPr sz="22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8" name="Platshållare för innehåll 6">
            <a:extLst>
              <a:ext uri="{FF2B5EF4-FFF2-40B4-BE49-F238E27FC236}">
                <a16:creationId xmlns:a16="http://schemas.microsoft.com/office/drawing/2014/main" id="{9496E4DE-A49A-384E-8003-BAC78219261E}"/>
              </a:ext>
            </a:extLst>
          </p:cNvPr>
          <p:cNvSpPr>
            <a:spLocks noGrp="1"/>
          </p:cNvSpPr>
          <p:nvPr>
            <p:ph sz="quarter" idx="13"/>
          </p:nvPr>
        </p:nvSpPr>
        <p:spPr>
          <a:xfrm>
            <a:off x="8090989" y="2620651"/>
            <a:ext cx="3296238" cy="3329299"/>
          </a:xfrm>
        </p:spPr>
        <p:txBody>
          <a:bodyPr anchor="t"/>
          <a:lstStyle>
            <a:lvl1pPr>
              <a:defRPr sz="2400">
                <a:solidFill>
                  <a:schemeClr val="bg1"/>
                </a:solidFill>
              </a:defRPr>
            </a:lvl1pPr>
            <a:lvl2pPr>
              <a:defRPr sz="22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6" name="Platshållare för text 2">
            <a:extLst>
              <a:ext uri="{FF2B5EF4-FFF2-40B4-BE49-F238E27FC236}">
                <a16:creationId xmlns:a16="http://schemas.microsoft.com/office/drawing/2014/main" id="{4F963A4D-BAFB-4A41-B7A1-CC899EB7462B}"/>
              </a:ext>
            </a:extLst>
          </p:cNvPr>
          <p:cNvSpPr>
            <a:spLocks noGrp="1"/>
          </p:cNvSpPr>
          <p:nvPr>
            <p:ph type="body" sz="quarter" idx="14" hasCustomPrompt="1"/>
          </p:nvPr>
        </p:nvSpPr>
        <p:spPr>
          <a:xfrm>
            <a:off x="803274" y="0"/>
            <a:ext cx="2555876" cy="415238"/>
          </a:xfrm>
        </p:spPr>
        <p:txBody>
          <a:bodyPr anchor="b">
            <a:noAutofit/>
          </a:bodyPr>
          <a:lstStyle>
            <a:lvl1pPr marL="0" indent="0">
              <a:buNone/>
              <a:defRPr sz="900" b="1">
                <a:solidFill>
                  <a:schemeClr val="accent3"/>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sv-SE" dirty="0"/>
              <a:t>Namn på presentatör</a:t>
            </a:r>
          </a:p>
        </p:txBody>
      </p:sp>
      <p:sp>
        <p:nvSpPr>
          <p:cNvPr id="19" name="Platshållare för text 2">
            <a:extLst>
              <a:ext uri="{FF2B5EF4-FFF2-40B4-BE49-F238E27FC236}">
                <a16:creationId xmlns:a16="http://schemas.microsoft.com/office/drawing/2014/main" id="{9BF5FB44-839A-384A-9898-C7967E47F758}"/>
              </a:ext>
            </a:extLst>
          </p:cNvPr>
          <p:cNvSpPr>
            <a:spLocks noGrp="1"/>
          </p:cNvSpPr>
          <p:nvPr>
            <p:ph type="body" sz="quarter" idx="15" hasCustomPrompt="1"/>
          </p:nvPr>
        </p:nvSpPr>
        <p:spPr>
          <a:xfrm>
            <a:off x="3542498" y="0"/>
            <a:ext cx="2555876" cy="415238"/>
          </a:xfrm>
        </p:spPr>
        <p:txBody>
          <a:bodyPr anchor="b">
            <a:noAutofit/>
          </a:bodyPr>
          <a:lstStyle>
            <a:lvl1pPr marL="0" indent="0">
              <a:buNone/>
              <a:defRPr sz="900" b="1">
                <a:solidFill>
                  <a:schemeClr val="accent3"/>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r>
              <a:rPr lang="sv-SE" sz="900" b="0" dirty="0" err="1"/>
              <a:t>Sekretessklass</a:t>
            </a:r>
            <a:endParaRPr lang="sv-SE" sz="900" b="0" dirty="0"/>
          </a:p>
        </p:txBody>
      </p:sp>
      <p:sp>
        <p:nvSpPr>
          <p:cNvPr id="20" name="Rubrik 1">
            <a:extLst>
              <a:ext uri="{FF2B5EF4-FFF2-40B4-BE49-F238E27FC236}">
                <a16:creationId xmlns:a16="http://schemas.microsoft.com/office/drawing/2014/main" id="{3C6876D6-2490-F74C-B928-25C583442FEB}"/>
              </a:ext>
            </a:extLst>
          </p:cNvPr>
          <p:cNvSpPr>
            <a:spLocks noGrp="1"/>
          </p:cNvSpPr>
          <p:nvPr>
            <p:ph type="ctrTitle" hasCustomPrompt="1"/>
          </p:nvPr>
        </p:nvSpPr>
        <p:spPr>
          <a:xfrm>
            <a:off x="744718" y="908050"/>
            <a:ext cx="10662861" cy="1404400"/>
          </a:xfrm>
          <a:prstGeom prst="rect">
            <a:avLst/>
          </a:prstGeom>
        </p:spPr>
        <p:txBody>
          <a:bodyPr anchor="b">
            <a:noAutofit/>
          </a:bodyPr>
          <a:lstStyle>
            <a:lvl1pPr algn="l">
              <a:defRPr sz="6000" b="1">
                <a:solidFill>
                  <a:schemeClr val="bg2"/>
                </a:solidFill>
              </a:defRPr>
            </a:lvl1pPr>
          </a:lstStyle>
          <a:p>
            <a:r>
              <a:rPr lang="sv-SE" dirty="0"/>
              <a:t>En rubrik</a:t>
            </a:r>
          </a:p>
        </p:txBody>
      </p:sp>
    </p:spTree>
    <p:extLst>
      <p:ext uri="{BB962C8B-B14F-4D97-AF65-F5344CB8AC3E}">
        <p14:creationId xmlns:p14="http://schemas.microsoft.com/office/powerpoint/2010/main" val="40728087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Innehållssida text och egen bild vänster">
    <p:bg>
      <p:bgPr>
        <a:solidFill>
          <a:schemeClr val="accent4"/>
        </a:solidFill>
        <a:effectLst/>
      </p:bgPr>
    </p:bg>
    <p:spTree>
      <p:nvGrpSpPr>
        <p:cNvPr id="1" name=""/>
        <p:cNvGrpSpPr/>
        <p:nvPr/>
      </p:nvGrpSpPr>
      <p:grpSpPr>
        <a:xfrm>
          <a:off x="0" y="0"/>
          <a:ext cx="0" cy="0"/>
          <a:chOff x="0" y="0"/>
          <a:chExt cx="0" cy="0"/>
        </a:xfrm>
      </p:grpSpPr>
      <p:sp>
        <p:nvSpPr>
          <p:cNvPr id="13" name="Platshållare för bild 14">
            <a:extLst>
              <a:ext uri="{FF2B5EF4-FFF2-40B4-BE49-F238E27FC236}">
                <a16:creationId xmlns:a16="http://schemas.microsoft.com/office/drawing/2014/main" id="{0C3A44D4-EF24-3645-B01B-A7C63623D0DE}"/>
              </a:ext>
            </a:extLst>
          </p:cNvPr>
          <p:cNvSpPr>
            <a:spLocks noGrp="1"/>
          </p:cNvSpPr>
          <p:nvPr>
            <p:ph type="pic" sz="quarter" idx="15"/>
          </p:nvPr>
        </p:nvSpPr>
        <p:spPr>
          <a:xfrm>
            <a:off x="0" y="0"/>
            <a:ext cx="5916613" cy="6858000"/>
          </a:xfrm>
        </p:spPr>
        <p:txBody>
          <a:bodyPr/>
          <a:lstStyle/>
          <a:p>
            <a:r>
              <a:rPr lang="sv-SE"/>
              <a:t>Klicka på ikonen för att lägga till en bild</a:t>
            </a:r>
          </a:p>
        </p:txBody>
      </p:sp>
      <p:sp>
        <p:nvSpPr>
          <p:cNvPr id="2" name="Rubrik 1">
            <a:extLst>
              <a:ext uri="{FF2B5EF4-FFF2-40B4-BE49-F238E27FC236}">
                <a16:creationId xmlns:a16="http://schemas.microsoft.com/office/drawing/2014/main" id="{177E1F1E-A58B-1D47-B3D1-E559AF4DBEC7}"/>
              </a:ext>
            </a:extLst>
          </p:cNvPr>
          <p:cNvSpPr>
            <a:spLocks noGrp="1"/>
          </p:cNvSpPr>
          <p:nvPr>
            <p:ph type="title"/>
          </p:nvPr>
        </p:nvSpPr>
        <p:spPr>
          <a:xfrm>
            <a:off x="6275388" y="908049"/>
            <a:ext cx="5113338" cy="2023687"/>
          </a:xfrm>
        </p:spPr>
        <p:txBody>
          <a:bodyPr anchor="b"/>
          <a:lstStyle>
            <a:lvl1pPr>
              <a:defRPr>
                <a:solidFill>
                  <a:schemeClr val="bg2"/>
                </a:solidFill>
              </a:defRPr>
            </a:lvl1p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DEBACBDC-0B56-F945-A957-C62BF4D1ECEB}"/>
              </a:ext>
            </a:extLst>
          </p:cNvPr>
          <p:cNvSpPr>
            <a:spLocks noGrp="1"/>
          </p:cNvSpPr>
          <p:nvPr>
            <p:ph type="sldNum" sz="quarter" idx="10"/>
          </p:nvPr>
        </p:nvSpPr>
        <p:spPr/>
        <p:txBody>
          <a:bodyPr/>
          <a:lstStyle>
            <a:lvl1pPr>
              <a:defRPr>
                <a:solidFill>
                  <a:schemeClr val="accent3"/>
                </a:solidFill>
              </a:defRPr>
            </a:lvl1pPr>
          </a:lstStyle>
          <a:p>
            <a:fld id="{A14E5930-0237-4444-B38F-6A854F197889}" type="slidenum">
              <a:rPr lang="sv-SE" smtClean="0"/>
              <a:pPr/>
              <a:t>‹#›</a:t>
            </a:fld>
            <a:endParaRPr lang="sv-SE" dirty="0"/>
          </a:p>
        </p:txBody>
      </p:sp>
      <p:sp>
        <p:nvSpPr>
          <p:cNvPr id="7" name="Platshållare för innehåll 6">
            <a:extLst>
              <a:ext uri="{FF2B5EF4-FFF2-40B4-BE49-F238E27FC236}">
                <a16:creationId xmlns:a16="http://schemas.microsoft.com/office/drawing/2014/main" id="{F620047C-159C-1042-8ADA-FFD4D781F722}"/>
              </a:ext>
            </a:extLst>
          </p:cNvPr>
          <p:cNvSpPr>
            <a:spLocks noGrp="1"/>
          </p:cNvSpPr>
          <p:nvPr>
            <p:ph sz="quarter" idx="11"/>
          </p:nvPr>
        </p:nvSpPr>
        <p:spPr>
          <a:xfrm>
            <a:off x="6275388" y="2997725"/>
            <a:ext cx="5113337" cy="29522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2">
            <a:extLst>
              <a:ext uri="{FF2B5EF4-FFF2-40B4-BE49-F238E27FC236}">
                <a16:creationId xmlns:a16="http://schemas.microsoft.com/office/drawing/2014/main" id="{DB046369-E0F6-6E4A-A182-72C711BD96C6}"/>
              </a:ext>
            </a:extLst>
          </p:cNvPr>
          <p:cNvSpPr>
            <a:spLocks noGrp="1"/>
          </p:cNvSpPr>
          <p:nvPr>
            <p:ph type="body" sz="quarter" idx="13" hasCustomPrompt="1"/>
          </p:nvPr>
        </p:nvSpPr>
        <p:spPr>
          <a:xfrm>
            <a:off x="803274" y="0"/>
            <a:ext cx="2555876" cy="415238"/>
          </a:xfrm>
        </p:spPr>
        <p:txBody>
          <a:bodyPr anchor="b">
            <a:noAutofit/>
          </a:bodyPr>
          <a:lstStyle>
            <a:lvl1pPr marL="0" indent="0">
              <a:buNone/>
              <a:defRPr sz="900" b="1">
                <a:solidFill>
                  <a:schemeClr val="accent3"/>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sv-SE" dirty="0"/>
              <a:t>Namn på presentatör</a:t>
            </a:r>
          </a:p>
        </p:txBody>
      </p:sp>
      <p:sp>
        <p:nvSpPr>
          <p:cNvPr id="12" name="Platshållare för text 2">
            <a:extLst>
              <a:ext uri="{FF2B5EF4-FFF2-40B4-BE49-F238E27FC236}">
                <a16:creationId xmlns:a16="http://schemas.microsoft.com/office/drawing/2014/main" id="{F4FE4B8D-E294-0740-910B-0E1A7D4827EF}"/>
              </a:ext>
            </a:extLst>
          </p:cNvPr>
          <p:cNvSpPr>
            <a:spLocks noGrp="1"/>
          </p:cNvSpPr>
          <p:nvPr>
            <p:ph type="body" sz="quarter" idx="14" hasCustomPrompt="1"/>
          </p:nvPr>
        </p:nvSpPr>
        <p:spPr>
          <a:xfrm>
            <a:off x="3542498" y="0"/>
            <a:ext cx="2555876" cy="415238"/>
          </a:xfrm>
        </p:spPr>
        <p:txBody>
          <a:bodyPr anchor="b">
            <a:noAutofit/>
          </a:bodyPr>
          <a:lstStyle>
            <a:lvl1pPr marL="0" indent="0">
              <a:buNone/>
              <a:defRPr sz="900" b="1">
                <a:solidFill>
                  <a:schemeClr val="accent3"/>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r>
              <a:rPr lang="sv-SE" sz="900" b="0" dirty="0" err="1"/>
              <a:t>Sekretessklass</a:t>
            </a:r>
            <a:endParaRPr lang="sv-SE" sz="900" b="0" dirty="0"/>
          </a:p>
        </p:txBody>
      </p:sp>
    </p:spTree>
    <p:extLst>
      <p:ext uri="{BB962C8B-B14F-4D97-AF65-F5344CB8AC3E}">
        <p14:creationId xmlns:p14="http://schemas.microsoft.com/office/powerpoint/2010/main" val="39676254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Innehållssida text och fast bild vänster">
    <p:bg>
      <p:bgPr>
        <a:solidFill>
          <a:schemeClr val="accent4"/>
        </a:solidFill>
        <a:effectLst/>
      </p:bgPr>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105371F9-9073-494C-BE28-7DA603651E1C}"/>
              </a:ext>
            </a:extLst>
          </p:cNvPr>
          <p:cNvPicPr>
            <a:picLocks noChangeAspect="1"/>
          </p:cNvPicPr>
          <p:nvPr userDrawn="1"/>
        </p:nvPicPr>
        <p:blipFill rotWithShape="1">
          <a:blip r:embed="rId2"/>
          <a:srcRect l="40600" t="2432" r="5328" b="3558"/>
          <a:stretch/>
        </p:blipFill>
        <p:spPr>
          <a:xfrm>
            <a:off x="0" y="0"/>
            <a:ext cx="5916613" cy="6858000"/>
          </a:xfrm>
          <a:prstGeom prst="rect">
            <a:avLst/>
          </a:prstGeom>
        </p:spPr>
      </p:pic>
      <p:sp>
        <p:nvSpPr>
          <p:cNvPr id="2" name="Rubrik 1">
            <a:extLst>
              <a:ext uri="{FF2B5EF4-FFF2-40B4-BE49-F238E27FC236}">
                <a16:creationId xmlns:a16="http://schemas.microsoft.com/office/drawing/2014/main" id="{177E1F1E-A58B-1D47-B3D1-E559AF4DBEC7}"/>
              </a:ext>
            </a:extLst>
          </p:cNvPr>
          <p:cNvSpPr>
            <a:spLocks noGrp="1"/>
          </p:cNvSpPr>
          <p:nvPr>
            <p:ph type="title"/>
          </p:nvPr>
        </p:nvSpPr>
        <p:spPr>
          <a:xfrm>
            <a:off x="6275388" y="908049"/>
            <a:ext cx="5113338" cy="2023687"/>
          </a:xfrm>
        </p:spPr>
        <p:txBody>
          <a:bodyPr anchor="b"/>
          <a:lstStyle>
            <a:lvl1pPr>
              <a:defRPr>
                <a:solidFill>
                  <a:schemeClr val="bg2"/>
                </a:solidFill>
              </a:defRPr>
            </a:lvl1p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DEBACBDC-0B56-F945-A957-C62BF4D1ECEB}"/>
              </a:ext>
            </a:extLst>
          </p:cNvPr>
          <p:cNvSpPr>
            <a:spLocks noGrp="1"/>
          </p:cNvSpPr>
          <p:nvPr>
            <p:ph type="sldNum" sz="quarter" idx="10"/>
          </p:nvPr>
        </p:nvSpPr>
        <p:spPr/>
        <p:txBody>
          <a:bodyPr/>
          <a:lstStyle>
            <a:lvl1pPr>
              <a:defRPr>
                <a:solidFill>
                  <a:schemeClr val="accent3"/>
                </a:solidFill>
              </a:defRPr>
            </a:lvl1pPr>
          </a:lstStyle>
          <a:p>
            <a:fld id="{A14E5930-0237-4444-B38F-6A854F197889}" type="slidenum">
              <a:rPr lang="sv-SE" smtClean="0"/>
              <a:pPr/>
              <a:t>‹#›</a:t>
            </a:fld>
            <a:endParaRPr lang="sv-SE" dirty="0"/>
          </a:p>
        </p:txBody>
      </p:sp>
      <p:sp>
        <p:nvSpPr>
          <p:cNvPr id="7" name="Platshållare för innehåll 6">
            <a:extLst>
              <a:ext uri="{FF2B5EF4-FFF2-40B4-BE49-F238E27FC236}">
                <a16:creationId xmlns:a16="http://schemas.microsoft.com/office/drawing/2014/main" id="{F620047C-159C-1042-8ADA-FFD4D781F722}"/>
              </a:ext>
            </a:extLst>
          </p:cNvPr>
          <p:cNvSpPr>
            <a:spLocks noGrp="1"/>
          </p:cNvSpPr>
          <p:nvPr>
            <p:ph sz="quarter" idx="11"/>
          </p:nvPr>
        </p:nvSpPr>
        <p:spPr>
          <a:xfrm>
            <a:off x="6275388" y="2997725"/>
            <a:ext cx="5113337" cy="29522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2">
            <a:extLst>
              <a:ext uri="{FF2B5EF4-FFF2-40B4-BE49-F238E27FC236}">
                <a16:creationId xmlns:a16="http://schemas.microsoft.com/office/drawing/2014/main" id="{DB046369-E0F6-6E4A-A182-72C711BD96C6}"/>
              </a:ext>
            </a:extLst>
          </p:cNvPr>
          <p:cNvSpPr>
            <a:spLocks noGrp="1"/>
          </p:cNvSpPr>
          <p:nvPr>
            <p:ph type="body" sz="quarter" idx="13" hasCustomPrompt="1"/>
          </p:nvPr>
        </p:nvSpPr>
        <p:spPr>
          <a:xfrm>
            <a:off x="803274"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sv-SE" dirty="0"/>
              <a:t>Namn på presentatör</a:t>
            </a:r>
          </a:p>
        </p:txBody>
      </p:sp>
      <p:sp>
        <p:nvSpPr>
          <p:cNvPr id="12" name="Platshållare för text 2">
            <a:extLst>
              <a:ext uri="{FF2B5EF4-FFF2-40B4-BE49-F238E27FC236}">
                <a16:creationId xmlns:a16="http://schemas.microsoft.com/office/drawing/2014/main" id="{F4FE4B8D-E294-0740-910B-0E1A7D4827EF}"/>
              </a:ext>
            </a:extLst>
          </p:cNvPr>
          <p:cNvSpPr>
            <a:spLocks noGrp="1"/>
          </p:cNvSpPr>
          <p:nvPr>
            <p:ph type="body" sz="quarter" idx="14" hasCustomPrompt="1"/>
          </p:nvPr>
        </p:nvSpPr>
        <p:spPr>
          <a:xfrm>
            <a:off x="3542498"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r>
              <a:rPr lang="sv-SE" sz="900" b="0" dirty="0" err="1"/>
              <a:t>Sekretessklass</a:t>
            </a:r>
            <a:endParaRPr lang="sv-SE" sz="900" b="0" dirty="0"/>
          </a:p>
        </p:txBody>
      </p:sp>
    </p:spTree>
    <p:extLst>
      <p:ext uri="{BB962C8B-B14F-4D97-AF65-F5344CB8AC3E}">
        <p14:creationId xmlns:p14="http://schemas.microsoft.com/office/powerpoint/2010/main" val="17480717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Innehållssida text och egen bild höger">
    <p:bg>
      <p:bgPr>
        <a:solidFill>
          <a:schemeClr val="accent4"/>
        </a:solidFill>
        <a:effectLst/>
      </p:bgPr>
    </p:bg>
    <p:spTree>
      <p:nvGrpSpPr>
        <p:cNvPr id="1" name=""/>
        <p:cNvGrpSpPr/>
        <p:nvPr/>
      </p:nvGrpSpPr>
      <p:grpSpPr>
        <a:xfrm>
          <a:off x="0" y="0"/>
          <a:ext cx="0" cy="0"/>
          <a:chOff x="0" y="0"/>
          <a:chExt cx="0" cy="0"/>
        </a:xfrm>
      </p:grpSpPr>
      <p:sp>
        <p:nvSpPr>
          <p:cNvPr id="17" name="Platshållare för bild 14">
            <a:extLst>
              <a:ext uri="{FF2B5EF4-FFF2-40B4-BE49-F238E27FC236}">
                <a16:creationId xmlns:a16="http://schemas.microsoft.com/office/drawing/2014/main" id="{2E701EAE-23B6-054D-83CC-84CF9DD5D91B}"/>
              </a:ext>
            </a:extLst>
          </p:cNvPr>
          <p:cNvSpPr>
            <a:spLocks noGrp="1"/>
          </p:cNvSpPr>
          <p:nvPr>
            <p:ph type="pic" sz="quarter" idx="15"/>
          </p:nvPr>
        </p:nvSpPr>
        <p:spPr>
          <a:xfrm>
            <a:off x="6275390" y="0"/>
            <a:ext cx="5916610" cy="6858000"/>
          </a:xfrm>
        </p:spPr>
        <p:txBody>
          <a:bodyPr/>
          <a:lstStyle/>
          <a:p>
            <a:r>
              <a:rPr lang="sv-SE"/>
              <a:t>Klicka på ikonen för att lägga till en bild</a:t>
            </a:r>
          </a:p>
        </p:txBody>
      </p:sp>
      <p:pic>
        <p:nvPicPr>
          <p:cNvPr id="18" name="Bildobjekt 17">
            <a:extLst>
              <a:ext uri="{FF2B5EF4-FFF2-40B4-BE49-F238E27FC236}">
                <a16:creationId xmlns:a16="http://schemas.microsoft.com/office/drawing/2014/main" id="{A7930F70-15EC-B942-8C2B-CDEAD4EC0755}"/>
              </a:ext>
            </a:extLst>
          </p:cNvPr>
          <p:cNvPicPr>
            <a:picLocks noChangeAspect="1"/>
          </p:cNvPicPr>
          <p:nvPr userDrawn="1"/>
        </p:nvPicPr>
        <p:blipFill>
          <a:blip r:embed="rId2"/>
          <a:stretch>
            <a:fillRect/>
          </a:stretch>
        </p:blipFill>
        <p:spPr>
          <a:xfrm>
            <a:off x="10787063" y="6143692"/>
            <a:ext cx="1203324" cy="525395"/>
          </a:xfrm>
          <a:prstGeom prst="rect">
            <a:avLst/>
          </a:prstGeom>
        </p:spPr>
      </p:pic>
      <p:sp>
        <p:nvSpPr>
          <p:cNvPr id="3" name="Platshållare för bildnummer 2">
            <a:extLst>
              <a:ext uri="{FF2B5EF4-FFF2-40B4-BE49-F238E27FC236}">
                <a16:creationId xmlns:a16="http://schemas.microsoft.com/office/drawing/2014/main" id="{DEBACBDC-0B56-F945-A957-C62BF4D1ECEB}"/>
              </a:ext>
            </a:extLst>
          </p:cNvPr>
          <p:cNvSpPr>
            <a:spLocks noGrp="1"/>
          </p:cNvSpPr>
          <p:nvPr>
            <p:ph type="sldNum" sz="quarter" idx="10"/>
          </p:nvPr>
        </p:nvSpPr>
        <p:spPr/>
        <p:txBody>
          <a:bodyPr/>
          <a:lstStyle>
            <a:lvl1pPr>
              <a:defRPr>
                <a:solidFill>
                  <a:schemeClr val="accent3"/>
                </a:solidFill>
              </a:defRPr>
            </a:lvl1pPr>
          </a:lstStyle>
          <a:p>
            <a:fld id="{A14E5930-0237-4444-B38F-6A854F197889}" type="slidenum">
              <a:rPr lang="sv-SE" smtClean="0"/>
              <a:pPr/>
              <a:t>‹#›</a:t>
            </a:fld>
            <a:endParaRPr lang="sv-SE" dirty="0"/>
          </a:p>
        </p:txBody>
      </p:sp>
      <p:sp>
        <p:nvSpPr>
          <p:cNvPr id="13" name="Rubrik 1">
            <a:extLst>
              <a:ext uri="{FF2B5EF4-FFF2-40B4-BE49-F238E27FC236}">
                <a16:creationId xmlns:a16="http://schemas.microsoft.com/office/drawing/2014/main" id="{69EADE19-30EC-7048-A9B0-5680ED5C79D1}"/>
              </a:ext>
            </a:extLst>
          </p:cNvPr>
          <p:cNvSpPr>
            <a:spLocks noGrp="1"/>
          </p:cNvSpPr>
          <p:nvPr>
            <p:ph type="title"/>
          </p:nvPr>
        </p:nvSpPr>
        <p:spPr>
          <a:xfrm>
            <a:off x="774993" y="908049"/>
            <a:ext cx="5141619" cy="2033114"/>
          </a:xfrm>
        </p:spPr>
        <p:txBody>
          <a:bodyPr anchor="b"/>
          <a:lstStyle>
            <a:lvl1pPr>
              <a:defRPr>
                <a:solidFill>
                  <a:schemeClr val="bg2"/>
                </a:solidFill>
              </a:defRPr>
            </a:lvl1pPr>
          </a:lstStyle>
          <a:p>
            <a:r>
              <a:rPr lang="sv-SE"/>
              <a:t>Klicka här för att ändra mall för rubrikformat</a:t>
            </a:r>
            <a:endParaRPr lang="sv-SE" dirty="0"/>
          </a:p>
        </p:txBody>
      </p:sp>
      <p:sp>
        <p:nvSpPr>
          <p:cNvPr id="14" name="Platshållare för innehåll 6">
            <a:extLst>
              <a:ext uri="{FF2B5EF4-FFF2-40B4-BE49-F238E27FC236}">
                <a16:creationId xmlns:a16="http://schemas.microsoft.com/office/drawing/2014/main" id="{A56540AD-7B15-7A44-96E9-C3A048DC1457}"/>
              </a:ext>
            </a:extLst>
          </p:cNvPr>
          <p:cNvSpPr>
            <a:spLocks noGrp="1"/>
          </p:cNvSpPr>
          <p:nvPr>
            <p:ph sz="quarter" idx="11"/>
          </p:nvPr>
        </p:nvSpPr>
        <p:spPr>
          <a:xfrm>
            <a:off x="774994" y="2997725"/>
            <a:ext cx="5141618" cy="296597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5" name="Platshållare för text 2">
            <a:extLst>
              <a:ext uri="{FF2B5EF4-FFF2-40B4-BE49-F238E27FC236}">
                <a16:creationId xmlns:a16="http://schemas.microsoft.com/office/drawing/2014/main" id="{664527AA-CE65-BE44-BF2A-A852410A636F}"/>
              </a:ext>
            </a:extLst>
          </p:cNvPr>
          <p:cNvSpPr>
            <a:spLocks noGrp="1"/>
          </p:cNvSpPr>
          <p:nvPr>
            <p:ph type="body" sz="quarter" idx="13" hasCustomPrompt="1"/>
          </p:nvPr>
        </p:nvSpPr>
        <p:spPr>
          <a:xfrm>
            <a:off x="803274" y="0"/>
            <a:ext cx="2555876" cy="415238"/>
          </a:xfrm>
        </p:spPr>
        <p:txBody>
          <a:bodyPr anchor="b">
            <a:noAutofit/>
          </a:bodyPr>
          <a:lstStyle>
            <a:lvl1pPr marL="0" indent="0">
              <a:buNone/>
              <a:defRPr sz="900" b="1">
                <a:solidFill>
                  <a:schemeClr val="accent3"/>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sv-SE" dirty="0"/>
              <a:t>Namn på presentatör</a:t>
            </a:r>
          </a:p>
        </p:txBody>
      </p:sp>
      <p:sp>
        <p:nvSpPr>
          <p:cNvPr id="16" name="Platshållare för text 2">
            <a:extLst>
              <a:ext uri="{FF2B5EF4-FFF2-40B4-BE49-F238E27FC236}">
                <a16:creationId xmlns:a16="http://schemas.microsoft.com/office/drawing/2014/main" id="{271CEAC6-1094-F24F-9120-0B92EDA98751}"/>
              </a:ext>
            </a:extLst>
          </p:cNvPr>
          <p:cNvSpPr>
            <a:spLocks noGrp="1"/>
          </p:cNvSpPr>
          <p:nvPr>
            <p:ph type="body" sz="quarter" idx="14" hasCustomPrompt="1"/>
          </p:nvPr>
        </p:nvSpPr>
        <p:spPr>
          <a:xfrm>
            <a:off x="3542498" y="0"/>
            <a:ext cx="2555876" cy="415238"/>
          </a:xfrm>
        </p:spPr>
        <p:txBody>
          <a:bodyPr anchor="b">
            <a:noAutofit/>
          </a:bodyPr>
          <a:lstStyle>
            <a:lvl1pPr marL="0" indent="0">
              <a:buNone/>
              <a:defRPr sz="900" b="1">
                <a:solidFill>
                  <a:schemeClr val="accent3"/>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r>
              <a:rPr lang="sv-SE" sz="900" b="0" dirty="0" err="1"/>
              <a:t>Sekretessklass</a:t>
            </a:r>
            <a:endParaRPr lang="sv-SE" sz="900" b="0" dirty="0"/>
          </a:p>
        </p:txBody>
      </p:sp>
    </p:spTree>
    <p:extLst>
      <p:ext uri="{BB962C8B-B14F-4D97-AF65-F5344CB8AC3E}">
        <p14:creationId xmlns:p14="http://schemas.microsoft.com/office/powerpoint/2010/main" val="10258818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Innehållssida text och fast bild höger">
    <p:bg>
      <p:bgPr>
        <a:solidFill>
          <a:schemeClr val="accent4"/>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FDE2C3D3-0CAB-5543-883C-6DBE08731A55}"/>
              </a:ext>
            </a:extLst>
          </p:cNvPr>
          <p:cNvPicPr>
            <a:picLocks noChangeAspect="1"/>
          </p:cNvPicPr>
          <p:nvPr userDrawn="1"/>
        </p:nvPicPr>
        <p:blipFill rotWithShape="1">
          <a:blip r:embed="rId2"/>
          <a:srcRect l="48177" t="7416" b="2482"/>
          <a:stretch/>
        </p:blipFill>
        <p:spPr>
          <a:xfrm>
            <a:off x="6275390" y="0"/>
            <a:ext cx="5916613" cy="6858000"/>
          </a:xfrm>
          <a:prstGeom prst="rect">
            <a:avLst/>
          </a:prstGeom>
        </p:spPr>
      </p:pic>
      <p:pic>
        <p:nvPicPr>
          <p:cNvPr id="18" name="Bildobjekt 17">
            <a:extLst>
              <a:ext uri="{FF2B5EF4-FFF2-40B4-BE49-F238E27FC236}">
                <a16:creationId xmlns:a16="http://schemas.microsoft.com/office/drawing/2014/main" id="{A7930F70-15EC-B942-8C2B-CDEAD4EC0755}"/>
              </a:ext>
            </a:extLst>
          </p:cNvPr>
          <p:cNvPicPr>
            <a:picLocks noChangeAspect="1"/>
          </p:cNvPicPr>
          <p:nvPr userDrawn="1"/>
        </p:nvPicPr>
        <p:blipFill>
          <a:blip r:embed="rId3"/>
          <a:stretch>
            <a:fillRect/>
          </a:stretch>
        </p:blipFill>
        <p:spPr>
          <a:xfrm>
            <a:off x="10787063" y="6143692"/>
            <a:ext cx="1203324" cy="525395"/>
          </a:xfrm>
          <a:prstGeom prst="rect">
            <a:avLst/>
          </a:prstGeom>
        </p:spPr>
      </p:pic>
      <p:sp>
        <p:nvSpPr>
          <p:cNvPr id="3" name="Platshållare för bildnummer 2">
            <a:extLst>
              <a:ext uri="{FF2B5EF4-FFF2-40B4-BE49-F238E27FC236}">
                <a16:creationId xmlns:a16="http://schemas.microsoft.com/office/drawing/2014/main" id="{DEBACBDC-0B56-F945-A957-C62BF4D1ECEB}"/>
              </a:ext>
            </a:extLst>
          </p:cNvPr>
          <p:cNvSpPr>
            <a:spLocks noGrp="1"/>
          </p:cNvSpPr>
          <p:nvPr>
            <p:ph type="sldNum" sz="quarter" idx="10"/>
          </p:nvPr>
        </p:nvSpPr>
        <p:spPr/>
        <p:txBody>
          <a:bodyPr/>
          <a:lstStyle>
            <a:lvl1pPr>
              <a:defRPr>
                <a:solidFill>
                  <a:schemeClr val="accent3"/>
                </a:solidFill>
              </a:defRPr>
            </a:lvl1pPr>
          </a:lstStyle>
          <a:p>
            <a:fld id="{A14E5930-0237-4444-B38F-6A854F197889}" type="slidenum">
              <a:rPr lang="sv-SE" smtClean="0"/>
              <a:pPr/>
              <a:t>‹#›</a:t>
            </a:fld>
            <a:endParaRPr lang="sv-SE" dirty="0"/>
          </a:p>
        </p:txBody>
      </p:sp>
      <p:sp>
        <p:nvSpPr>
          <p:cNvPr id="13" name="Rubrik 1">
            <a:extLst>
              <a:ext uri="{FF2B5EF4-FFF2-40B4-BE49-F238E27FC236}">
                <a16:creationId xmlns:a16="http://schemas.microsoft.com/office/drawing/2014/main" id="{69EADE19-30EC-7048-A9B0-5680ED5C79D1}"/>
              </a:ext>
            </a:extLst>
          </p:cNvPr>
          <p:cNvSpPr>
            <a:spLocks noGrp="1"/>
          </p:cNvSpPr>
          <p:nvPr>
            <p:ph type="title"/>
          </p:nvPr>
        </p:nvSpPr>
        <p:spPr>
          <a:xfrm>
            <a:off x="774993" y="908049"/>
            <a:ext cx="5141619" cy="2033114"/>
          </a:xfrm>
        </p:spPr>
        <p:txBody>
          <a:bodyPr anchor="b"/>
          <a:lstStyle>
            <a:lvl1pPr>
              <a:defRPr>
                <a:solidFill>
                  <a:schemeClr val="bg2"/>
                </a:solidFill>
              </a:defRPr>
            </a:lvl1pPr>
          </a:lstStyle>
          <a:p>
            <a:r>
              <a:rPr lang="sv-SE"/>
              <a:t>Klicka här för att ändra mall för rubrikformat</a:t>
            </a:r>
            <a:endParaRPr lang="sv-SE" dirty="0"/>
          </a:p>
        </p:txBody>
      </p:sp>
      <p:sp>
        <p:nvSpPr>
          <p:cNvPr id="14" name="Platshållare för innehåll 6">
            <a:extLst>
              <a:ext uri="{FF2B5EF4-FFF2-40B4-BE49-F238E27FC236}">
                <a16:creationId xmlns:a16="http://schemas.microsoft.com/office/drawing/2014/main" id="{A56540AD-7B15-7A44-96E9-C3A048DC1457}"/>
              </a:ext>
            </a:extLst>
          </p:cNvPr>
          <p:cNvSpPr>
            <a:spLocks noGrp="1"/>
          </p:cNvSpPr>
          <p:nvPr>
            <p:ph sz="quarter" idx="11"/>
          </p:nvPr>
        </p:nvSpPr>
        <p:spPr>
          <a:xfrm>
            <a:off x="774994" y="2997725"/>
            <a:ext cx="5141618" cy="296597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5" name="Platshållare för text 2">
            <a:extLst>
              <a:ext uri="{FF2B5EF4-FFF2-40B4-BE49-F238E27FC236}">
                <a16:creationId xmlns:a16="http://schemas.microsoft.com/office/drawing/2014/main" id="{664527AA-CE65-BE44-BF2A-A852410A636F}"/>
              </a:ext>
            </a:extLst>
          </p:cNvPr>
          <p:cNvSpPr>
            <a:spLocks noGrp="1"/>
          </p:cNvSpPr>
          <p:nvPr>
            <p:ph type="body" sz="quarter" idx="13" hasCustomPrompt="1"/>
          </p:nvPr>
        </p:nvSpPr>
        <p:spPr>
          <a:xfrm>
            <a:off x="803274" y="0"/>
            <a:ext cx="2555876" cy="415238"/>
          </a:xfrm>
        </p:spPr>
        <p:txBody>
          <a:bodyPr anchor="b">
            <a:noAutofit/>
          </a:bodyPr>
          <a:lstStyle>
            <a:lvl1pPr marL="0" indent="0">
              <a:buNone/>
              <a:defRPr sz="900" b="1">
                <a:solidFill>
                  <a:schemeClr val="accent3"/>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sv-SE" dirty="0"/>
              <a:t>Namn på presentatör</a:t>
            </a:r>
          </a:p>
        </p:txBody>
      </p:sp>
      <p:sp>
        <p:nvSpPr>
          <p:cNvPr id="16" name="Platshållare för text 2">
            <a:extLst>
              <a:ext uri="{FF2B5EF4-FFF2-40B4-BE49-F238E27FC236}">
                <a16:creationId xmlns:a16="http://schemas.microsoft.com/office/drawing/2014/main" id="{271CEAC6-1094-F24F-9120-0B92EDA98751}"/>
              </a:ext>
            </a:extLst>
          </p:cNvPr>
          <p:cNvSpPr>
            <a:spLocks noGrp="1"/>
          </p:cNvSpPr>
          <p:nvPr>
            <p:ph type="body" sz="quarter" idx="14" hasCustomPrompt="1"/>
          </p:nvPr>
        </p:nvSpPr>
        <p:spPr>
          <a:xfrm>
            <a:off x="3542498" y="0"/>
            <a:ext cx="2555876" cy="415238"/>
          </a:xfrm>
        </p:spPr>
        <p:txBody>
          <a:bodyPr anchor="b">
            <a:noAutofit/>
          </a:bodyPr>
          <a:lstStyle>
            <a:lvl1pPr marL="0" indent="0">
              <a:buNone/>
              <a:defRPr sz="900" b="1">
                <a:solidFill>
                  <a:schemeClr val="accent3"/>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r>
              <a:rPr lang="sv-SE" sz="900" b="0" dirty="0" err="1"/>
              <a:t>Sekretessklass</a:t>
            </a:r>
            <a:endParaRPr lang="sv-SE" sz="900" b="0" dirty="0"/>
          </a:p>
        </p:txBody>
      </p:sp>
    </p:spTree>
    <p:extLst>
      <p:ext uri="{BB962C8B-B14F-4D97-AF65-F5344CB8AC3E}">
        <p14:creationId xmlns:p14="http://schemas.microsoft.com/office/powerpoint/2010/main" val="10789383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Innehållssida text och 2 egna bilder">
    <p:bg>
      <p:bgPr>
        <a:solidFill>
          <a:schemeClr val="accent4"/>
        </a:solidFill>
        <a:effectLst/>
      </p:bgPr>
    </p:bg>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4F4A6529-F808-5845-A77E-1B3899733160}"/>
              </a:ext>
            </a:extLst>
          </p:cNvPr>
          <p:cNvSpPr>
            <a:spLocks noGrp="1"/>
          </p:cNvSpPr>
          <p:nvPr>
            <p:ph type="pic" sz="quarter" idx="15"/>
          </p:nvPr>
        </p:nvSpPr>
        <p:spPr>
          <a:xfrm>
            <a:off x="874713" y="908050"/>
            <a:ext cx="3673475" cy="2341563"/>
          </a:xfrm>
        </p:spPr>
        <p:txBody>
          <a:bodyPr/>
          <a:lstStyle/>
          <a:p>
            <a:r>
              <a:rPr lang="sv-SE"/>
              <a:t>Klicka på ikonen för att lägga till en bild</a:t>
            </a:r>
            <a:endParaRPr lang="sv-SE" dirty="0"/>
          </a:p>
        </p:txBody>
      </p:sp>
      <p:sp>
        <p:nvSpPr>
          <p:cNvPr id="3" name="Platshållare för bildnummer 2">
            <a:extLst>
              <a:ext uri="{FF2B5EF4-FFF2-40B4-BE49-F238E27FC236}">
                <a16:creationId xmlns:a16="http://schemas.microsoft.com/office/drawing/2014/main" id="{DEBACBDC-0B56-F945-A957-C62BF4D1ECEB}"/>
              </a:ext>
            </a:extLst>
          </p:cNvPr>
          <p:cNvSpPr>
            <a:spLocks noGrp="1"/>
          </p:cNvSpPr>
          <p:nvPr>
            <p:ph type="sldNum" sz="quarter" idx="10"/>
          </p:nvPr>
        </p:nvSpPr>
        <p:spPr/>
        <p:txBody>
          <a:bodyPr/>
          <a:lstStyle>
            <a:lvl1pPr>
              <a:defRPr>
                <a:solidFill>
                  <a:schemeClr val="accent3"/>
                </a:solidFill>
              </a:defRPr>
            </a:lvl1pPr>
          </a:lstStyle>
          <a:p>
            <a:fld id="{A14E5930-0237-4444-B38F-6A854F197889}" type="slidenum">
              <a:rPr lang="sv-SE" smtClean="0"/>
              <a:pPr/>
              <a:t>‹#›</a:t>
            </a:fld>
            <a:endParaRPr lang="sv-SE" dirty="0"/>
          </a:p>
        </p:txBody>
      </p:sp>
      <p:sp>
        <p:nvSpPr>
          <p:cNvPr id="12" name="Platshållare för text 2">
            <a:extLst>
              <a:ext uri="{FF2B5EF4-FFF2-40B4-BE49-F238E27FC236}">
                <a16:creationId xmlns:a16="http://schemas.microsoft.com/office/drawing/2014/main" id="{335206C5-ACFE-0D42-83B5-A0A289BB3BF8}"/>
              </a:ext>
            </a:extLst>
          </p:cNvPr>
          <p:cNvSpPr>
            <a:spLocks noGrp="1"/>
          </p:cNvSpPr>
          <p:nvPr>
            <p:ph type="body" sz="quarter" idx="13" hasCustomPrompt="1"/>
          </p:nvPr>
        </p:nvSpPr>
        <p:spPr>
          <a:xfrm>
            <a:off x="803274" y="0"/>
            <a:ext cx="2555876" cy="415238"/>
          </a:xfrm>
        </p:spPr>
        <p:txBody>
          <a:bodyPr anchor="b">
            <a:noAutofit/>
          </a:bodyPr>
          <a:lstStyle>
            <a:lvl1pPr marL="0" indent="0">
              <a:buNone/>
              <a:defRPr sz="900" b="1">
                <a:solidFill>
                  <a:schemeClr val="accent3"/>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sv-SE" dirty="0"/>
              <a:t>Namn på presentatör</a:t>
            </a:r>
          </a:p>
        </p:txBody>
      </p:sp>
      <p:sp>
        <p:nvSpPr>
          <p:cNvPr id="13" name="Platshållare för text 2">
            <a:extLst>
              <a:ext uri="{FF2B5EF4-FFF2-40B4-BE49-F238E27FC236}">
                <a16:creationId xmlns:a16="http://schemas.microsoft.com/office/drawing/2014/main" id="{23A0FA4D-D74B-394B-A2EE-13C5CEC81095}"/>
              </a:ext>
            </a:extLst>
          </p:cNvPr>
          <p:cNvSpPr>
            <a:spLocks noGrp="1"/>
          </p:cNvSpPr>
          <p:nvPr>
            <p:ph type="body" sz="quarter" idx="14" hasCustomPrompt="1"/>
          </p:nvPr>
        </p:nvSpPr>
        <p:spPr>
          <a:xfrm>
            <a:off x="3542498" y="0"/>
            <a:ext cx="2555876" cy="415238"/>
          </a:xfrm>
        </p:spPr>
        <p:txBody>
          <a:bodyPr anchor="b">
            <a:noAutofit/>
          </a:bodyPr>
          <a:lstStyle>
            <a:lvl1pPr marL="0" indent="0">
              <a:buNone/>
              <a:defRPr sz="900" b="1">
                <a:solidFill>
                  <a:schemeClr val="accent3"/>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r>
              <a:rPr lang="sv-SE" sz="900" b="0" dirty="0" err="1"/>
              <a:t>Sekretessklass</a:t>
            </a:r>
            <a:endParaRPr lang="sv-SE" sz="900" b="0" dirty="0"/>
          </a:p>
        </p:txBody>
      </p:sp>
      <p:sp>
        <p:nvSpPr>
          <p:cNvPr id="8" name="Platshållare för bild 14">
            <a:extLst>
              <a:ext uri="{FF2B5EF4-FFF2-40B4-BE49-F238E27FC236}">
                <a16:creationId xmlns:a16="http://schemas.microsoft.com/office/drawing/2014/main" id="{4BFD54FF-48E3-0F4B-AB4B-D6D4C3030989}"/>
              </a:ext>
            </a:extLst>
          </p:cNvPr>
          <p:cNvSpPr>
            <a:spLocks noGrp="1"/>
          </p:cNvSpPr>
          <p:nvPr>
            <p:ph type="pic" sz="quarter" idx="16"/>
          </p:nvPr>
        </p:nvSpPr>
        <p:spPr>
          <a:xfrm>
            <a:off x="874713" y="3605908"/>
            <a:ext cx="3673475" cy="2341563"/>
          </a:xfrm>
        </p:spPr>
        <p:txBody>
          <a:bodyPr/>
          <a:lstStyle/>
          <a:p>
            <a:r>
              <a:rPr lang="sv-SE"/>
              <a:t>Klicka på ikonen för att lägga till en bild</a:t>
            </a:r>
            <a:endParaRPr lang="sv-SE" dirty="0"/>
          </a:p>
        </p:txBody>
      </p:sp>
      <p:sp>
        <p:nvSpPr>
          <p:cNvPr id="17" name="Platshållare för innehåll 6">
            <a:extLst>
              <a:ext uri="{FF2B5EF4-FFF2-40B4-BE49-F238E27FC236}">
                <a16:creationId xmlns:a16="http://schemas.microsoft.com/office/drawing/2014/main" id="{625409A7-214A-504A-8380-E947A5D10CFA}"/>
              </a:ext>
            </a:extLst>
          </p:cNvPr>
          <p:cNvSpPr>
            <a:spLocks noGrp="1"/>
          </p:cNvSpPr>
          <p:nvPr>
            <p:ph sz="quarter" idx="17" hasCustomPrompt="1"/>
          </p:nvPr>
        </p:nvSpPr>
        <p:spPr>
          <a:xfrm>
            <a:off x="4809678" y="4846693"/>
            <a:ext cx="6579048" cy="1103257"/>
          </a:xfrm>
        </p:spPr>
        <p:txBody>
          <a:bodyPr>
            <a:noAutofit/>
          </a:bodyPr>
          <a:lstStyle>
            <a:lvl1pPr marL="0" indent="0">
              <a:buNone/>
              <a:defRPr sz="240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sv-SE" dirty="0"/>
              <a:t>En kortare text</a:t>
            </a:r>
          </a:p>
        </p:txBody>
      </p:sp>
      <p:sp>
        <p:nvSpPr>
          <p:cNvPr id="19" name="Platshållare för innehåll 6">
            <a:extLst>
              <a:ext uri="{FF2B5EF4-FFF2-40B4-BE49-F238E27FC236}">
                <a16:creationId xmlns:a16="http://schemas.microsoft.com/office/drawing/2014/main" id="{B3800EF6-0108-4E49-86B2-77269EE3ABA5}"/>
              </a:ext>
            </a:extLst>
          </p:cNvPr>
          <p:cNvSpPr>
            <a:spLocks noGrp="1"/>
          </p:cNvSpPr>
          <p:nvPr>
            <p:ph sz="quarter" idx="18" hasCustomPrompt="1"/>
          </p:nvPr>
        </p:nvSpPr>
        <p:spPr>
          <a:xfrm>
            <a:off x="4809678" y="2143186"/>
            <a:ext cx="6579048" cy="1103257"/>
          </a:xfrm>
        </p:spPr>
        <p:txBody>
          <a:bodyPr>
            <a:noAutofit/>
          </a:bodyPr>
          <a:lstStyle>
            <a:lvl1pPr marL="0" indent="0">
              <a:buNone/>
              <a:defRPr sz="240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sv-SE" dirty="0"/>
              <a:t>En kortare text</a:t>
            </a:r>
          </a:p>
        </p:txBody>
      </p:sp>
      <p:sp>
        <p:nvSpPr>
          <p:cNvPr id="5" name="Platshållare för text 4">
            <a:extLst>
              <a:ext uri="{FF2B5EF4-FFF2-40B4-BE49-F238E27FC236}">
                <a16:creationId xmlns:a16="http://schemas.microsoft.com/office/drawing/2014/main" id="{93C7C251-40E2-594C-AB73-CF9B9589E33F}"/>
              </a:ext>
            </a:extLst>
          </p:cNvPr>
          <p:cNvSpPr>
            <a:spLocks noGrp="1"/>
          </p:cNvSpPr>
          <p:nvPr>
            <p:ph type="body" sz="quarter" idx="19"/>
          </p:nvPr>
        </p:nvSpPr>
        <p:spPr>
          <a:xfrm>
            <a:off x="4809678" y="908050"/>
            <a:ext cx="6579047" cy="1235075"/>
          </a:xfrm>
        </p:spPr>
        <p:txBody>
          <a:bodyPr anchor="b">
            <a:noAutofit/>
          </a:bodyPr>
          <a:lstStyle>
            <a:lvl1pPr marL="0" indent="0">
              <a:buNone/>
              <a:defRPr sz="3200" b="1">
                <a:solidFill>
                  <a:schemeClr val="bg2"/>
                </a:solidFill>
              </a:defRPr>
            </a:lvl1pPr>
            <a:lvl2pPr marL="457200" indent="0">
              <a:buNone/>
              <a:defRPr sz="3200" b="1">
                <a:solidFill>
                  <a:schemeClr val="tx2"/>
                </a:solidFill>
              </a:defRPr>
            </a:lvl2pPr>
            <a:lvl3pPr marL="914400" indent="0">
              <a:buNone/>
              <a:defRPr sz="3200" b="1">
                <a:solidFill>
                  <a:schemeClr val="tx2"/>
                </a:solidFill>
              </a:defRPr>
            </a:lvl3pPr>
            <a:lvl4pPr marL="1371600" indent="0">
              <a:buNone/>
              <a:defRPr sz="3200" b="1">
                <a:solidFill>
                  <a:schemeClr val="tx2"/>
                </a:solidFill>
              </a:defRPr>
            </a:lvl4pPr>
            <a:lvl5pPr marL="1828800" indent="0">
              <a:buNone/>
              <a:defRPr sz="3200" b="1">
                <a:solidFill>
                  <a:schemeClr val="tx2"/>
                </a:solidFill>
              </a:defRPr>
            </a:lvl5pPr>
          </a:lstStyle>
          <a:p>
            <a:pPr lvl="0"/>
            <a:r>
              <a:rPr lang="sv-SE" dirty="0"/>
              <a:t>Klicka här för att ändra format på bakgrundstexten</a:t>
            </a:r>
          </a:p>
        </p:txBody>
      </p:sp>
      <p:sp>
        <p:nvSpPr>
          <p:cNvPr id="22" name="Platshållare för text 4">
            <a:extLst>
              <a:ext uri="{FF2B5EF4-FFF2-40B4-BE49-F238E27FC236}">
                <a16:creationId xmlns:a16="http://schemas.microsoft.com/office/drawing/2014/main" id="{3807BD43-E6A0-B84E-BAF2-FB4F85F45B9A}"/>
              </a:ext>
            </a:extLst>
          </p:cNvPr>
          <p:cNvSpPr>
            <a:spLocks noGrp="1"/>
          </p:cNvSpPr>
          <p:nvPr>
            <p:ph type="body" sz="quarter" idx="20"/>
          </p:nvPr>
        </p:nvSpPr>
        <p:spPr>
          <a:xfrm>
            <a:off x="4809678" y="3608219"/>
            <a:ext cx="6480175" cy="1235075"/>
          </a:xfrm>
        </p:spPr>
        <p:txBody>
          <a:bodyPr anchor="b">
            <a:noAutofit/>
          </a:bodyPr>
          <a:lstStyle>
            <a:lvl1pPr marL="0" indent="0">
              <a:buNone/>
              <a:defRPr sz="3200" b="1">
                <a:solidFill>
                  <a:schemeClr val="bg2"/>
                </a:solidFill>
              </a:defRPr>
            </a:lvl1pPr>
            <a:lvl2pPr marL="457200" indent="0">
              <a:buNone/>
              <a:defRPr sz="3200" b="1">
                <a:solidFill>
                  <a:schemeClr val="tx2"/>
                </a:solidFill>
              </a:defRPr>
            </a:lvl2pPr>
            <a:lvl3pPr marL="914400" indent="0">
              <a:buNone/>
              <a:defRPr sz="3200" b="1">
                <a:solidFill>
                  <a:schemeClr val="tx2"/>
                </a:solidFill>
              </a:defRPr>
            </a:lvl3pPr>
            <a:lvl4pPr marL="1371600" indent="0">
              <a:buNone/>
              <a:defRPr sz="3200" b="1">
                <a:solidFill>
                  <a:schemeClr val="tx2"/>
                </a:solidFill>
              </a:defRPr>
            </a:lvl4pPr>
            <a:lvl5pPr marL="1828800" indent="0">
              <a:buNone/>
              <a:defRPr sz="3200" b="1">
                <a:solidFill>
                  <a:schemeClr val="tx2"/>
                </a:solidFill>
              </a:defRPr>
            </a:lvl5pPr>
          </a:lstStyle>
          <a:p>
            <a:pPr lvl="0"/>
            <a:r>
              <a:rPr lang="sv-SE" dirty="0"/>
              <a:t>Klicka här för att ändra format på bakgrundstexten</a:t>
            </a:r>
          </a:p>
        </p:txBody>
      </p:sp>
    </p:spTree>
    <p:extLst>
      <p:ext uri="{BB962C8B-B14F-4D97-AF65-F5344CB8AC3E}">
        <p14:creationId xmlns:p14="http://schemas.microsoft.com/office/powerpoint/2010/main" val="32476948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Innehållssida text och 3 kolumner för innehåll">
    <p:bg>
      <p:bgPr>
        <a:solidFill>
          <a:schemeClr val="accent4"/>
        </a:solidFill>
        <a:effectLst/>
      </p:bgPr>
    </p:bg>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76F5E622-A554-B648-AF11-408BC380744C}"/>
              </a:ext>
            </a:extLst>
          </p:cNvPr>
          <p:cNvSpPr>
            <a:spLocks noGrp="1"/>
          </p:cNvSpPr>
          <p:nvPr>
            <p:ph type="sldNum" sz="quarter" idx="10"/>
          </p:nvPr>
        </p:nvSpPr>
        <p:spPr/>
        <p:txBody>
          <a:bodyPr/>
          <a:lstStyle>
            <a:lvl1pPr>
              <a:defRPr>
                <a:solidFill>
                  <a:schemeClr val="accent3"/>
                </a:solidFill>
              </a:defRPr>
            </a:lvl1pPr>
          </a:lstStyle>
          <a:p>
            <a:fld id="{A14E5930-0237-4444-B38F-6A854F197889}" type="slidenum">
              <a:rPr lang="sv-SE" smtClean="0"/>
              <a:pPr/>
              <a:t>‹#›</a:t>
            </a:fld>
            <a:endParaRPr lang="sv-SE" dirty="0"/>
          </a:p>
        </p:txBody>
      </p:sp>
      <p:sp>
        <p:nvSpPr>
          <p:cNvPr id="21" name="Platshållare för text 2">
            <a:extLst>
              <a:ext uri="{FF2B5EF4-FFF2-40B4-BE49-F238E27FC236}">
                <a16:creationId xmlns:a16="http://schemas.microsoft.com/office/drawing/2014/main" id="{7514B549-94BC-6245-92FE-93EB438BCC52}"/>
              </a:ext>
            </a:extLst>
          </p:cNvPr>
          <p:cNvSpPr>
            <a:spLocks noGrp="1"/>
          </p:cNvSpPr>
          <p:nvPr>
            <p:ph type="body" sz="quarter" idx="14" hasCustomPrompt="1"/>
          </p:nvPr>
        </p:nvSpPr>
        <p:spPr>
          <a:xfrm>
            <a:off x="803274" y="0"/>
            <a:ext cx="2555876" cy="415238"/>
          </a:xfrm>
        </p:spPr>
        <p:txBody>
          <a:bodyPr anchor="b">
            <a:noAutofit/>
          </a:bodyPr>
          <a:lstStyle>
            <a:lvl1pPr marL="0" indent="0">
              <a:buNone/>
              <a:defRPr sz="900" b="1">
                <a:solidFill>
                  <a:schemeClr val="accent3"/>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sv-SE" dirty="0"/>
              <a:t>Namn på presentatör</a:t>
            </a:r>
          </a:p>
        </p:txBody>
      </p:sp>
      <p:sp>
        <p:nvSpPr>
          <p:cNvPr id="22" name="Platshållare för text 2">
            <a:extLst>
              <a:ext uri="{FF2B5EF4-FFF2-40B4-BE49-F238E27FC236}">
                <a16:creationId xmlns:a16="http://schemas.microsoft.com/office/drawing/2014/main" id="{885ACA5C-31A1-3940-AA46-4187A7223D65}"/>
              </a:ext>
            </a:extLst>
          </p:cNvPr>
          <p:cNvSpPr>
            <a:spLocks noGrp="1"/>
          </p:cNvSpPr>
          <p:nvPr>
            <p:ph type="body" sz="quarter" idx="15" hasCustomPrompt="1"/>
          </p:nvPr>
        </p:nvSpPr>
        <p:spPr>
          <a:xfrm>
            <a:off x="3542498" y="0"/>
            <a:ext cx="2555876" cy="415238"/>
          </a:xfrm>
        </p:spPr>
        <p:txBody>
          <a:bodyPr anchor="b">
            <a:noAutofit/>
          </a:bodyPr>
          <a:lstStyle>
            <a:lvl1pPr marL="0" indent="0">
              <a:buNone/>
              <a:defRPr sz="900" b="1">
                <a:solidFill>
                  <a:schemeClr val="accent3"/>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r>
              <a:rPr lang="sv-SE" sz="900" b="0" dirty="0" err="1"/>
              <a:t>Sekretessklass</a:t>
            </a:r>
            <a:endParaRPr lang="sv-SE" sz="900" b="0" dirty="0"/>
          </a:p>
        </p:txBody>
      </p:sp>
      <p:sp>
        <p:nvSpPr>
          <p:cNvPr id="24" name="Rubrik 1">
            <a:extLst>
              <a:ext uri="{FF2B5EF4-FFF2-40B4-BE49-F238E27FC236}">
                <a16:creationId xmlns:a16="http://schemas.microsoft.com/office/drawing/2014/main" id="{5FAFADB6-D79A-8748-A453-4B433AF67CCE}"/>
              </a:ext>
            </a:extLst>
          </p:cNvPr>
          <p:cNvSpPr>
            <a:spLocks noGrp="1"/>
          </p:cNvSpPr>
          <p:nvPr>
            <p:ph type="ctrTitle" hasCustomPrompt="1"/>
          </p:nvPr>
        </p:nvSpPr>
        <p:spPr>
          <a:xfrm>
            <a:off x="803275" y="908050"/>
            <a:ext cx="3297032" cy="1040824"/>
          </a:xfrm>
          <a:prstGeom prst="rect">
            <a:avLst/>
          </a:prstGeom>
        </p:spPr>
        <p:txBody>
          <a:bodyPr anchor="b">
            <a:noAutofit/>
          </a:bodyPr>
          <a:lstStyle>
            <a:lvl1pPr algn="ctr">
              <a:defRPr sz="3200" b="1">
                <a:solidFill>
                  <a:schemeClr val="bg2"/>
                </a:solidFill>
              </a:defRPr>
            </a:lvl1pPr>
          </a:lstStyle>
          <a:p>
            <a:r>
              <a:rPr lang="sv-SE" dirty="0"/>
              <a:t>En rubrik</a:t>
            </a:r>
          </a:p>
        </p:txBody>
      </p:sp>
      <p:sp>
        <p:nvSpPr>
          <p:cNvPr id="11" name="Platshållare för innehåll 6">
            <a:extLst>
              <a:ext uri="{FF2B5EF4-FFF2-40B4-BE49-F238E27FC236}">
                <a16:creationId xmlns:a16="http://schemas.microsoft.com/office/drawing/2014/main" id="{D75E6249-A7D8-0347-B207-7328B6A9B300}"/>
              </a:ext>
            </a:extLst>
          </p:cNvPr>
          <p:cNvSpPr>
            <a:spLocks noGrp="1"/>
          </p:cNvSpPr>
          <p:nvPr>
            <p:ph sz="quarter" idx="11" hasCustomPrompt="1"/>
          </p:nvPr>
        </p:nvSpPr>
        <p:spPr>
          <a:xfrm>
            <a:off x="804069" y="2436921"/>
            <a:ext cx="3296238" cy="3513029"/>
          </a:xfrm>
        </p:spPr>
        <p:txBody>
          <a:bodyPr anchor="t"/>
          <a:lstStyle>
            <a:lvl1pPr marL="0" indent="0" algn="ctr">
              <a:buNone/>
              <a:defRPr sz="2400">
                <a:solidFill>
                  <a:schemeClr val="bg1"/>
                </a:solidFill>
              </a:defRPr>
            </a:lvl1pPr>
            <a:lvl2pPr>
              <a:defRPr sz="2200"/>
            </a:lvl2pPr>
          </a:lstStyle>
          <a:p>
            <a:pPr lvl="0"/>
            <a:r>
              <a:rPr lang="sv-SE" dirty="0"/>
              <a:t>Grafik eller tabell</a:t>
            </a:r>
          </a:p>
        </p:txBody>
      </p:sp>
      <p:sp>
        <p:nvSpPr>
          <p:cNvPr id="13" name="Platshållare för innehåll 6">
            <a:extLst>
              <a:ext uri="{FF2B5EF4-FFF2-40B4-BE49-F238E27FC236}">
                <a16:creationId xmlns:a16="http://schemas.microsoft.com/office/drawing/2014/main" id="{05A7ADED-EEA2-DA45-B328-163572ED9622}"/>
              </a:ext>
            </a:extLst>
          </p:cNvPr>
          <p:cNvSpPr>
            <a:spLocks noGrp="1"/>
          </p:cNvSpPr>
          <p:nvPr>
            <p:ph sz="quarter" idx="12" hasCustomPrompt="1"/>
          </p:nvPr>
        </p:nvSpPr>
        <p:spPr>
          <a:xfrm>
            <a:off x="4447529" y="2436921"/>
            <a:ext cx="3296238" cy="3513029"/>
          </a:xfrm>
        </p:spPr>
        <p:txBody>
          <a:bodyPr anchor="t"/>
          <a:lstStyle>
            <a:lvl1pPr marL="0" indent="0" algn="ctr">
              <a:buNone/>
              <a:defRPr sz="2400">
                <a:solidFill>
                  <a:schemeClr val="bg1"/>
                </a:solidFill>
              </a:defRPr>
            </a:lvl1pPr>
            <a:lvl2pPr>
              <a:defRPr sz="2200"/>
            </a:lvl2pPr>
          </a:lstStyle>
          <a:p>
            <a:pPr lvl="0"/>
            <a:r>
              <a:rPr lang="sv-SE" dirty="0"/>
              <a:t>Grafik eller tabell</a:t>
            </a:r>
          </a:p>
        </p:txBody>
      </p:sp>
      <p:sp>
        <p:nvSpPr>
          <p:cNvPr id="14" name="Platshållare för innehåll 6">
            <a:extLst>
              <a:ext uri="{FF2B5EF4-FFF2-40B4-BE49-F238E27FC236}">
                <a16:creationId xmlns:a16="http://schemas.microsoft.com/office/drawing/2014/main" id="{6CF80982-FD33-B149-8DEA-6037A8923180}"/>
              </a:ext>
            </a:extLst>
          </p:cNvPr>
          <p:cNvSpPr>
            <a:spLocks noGrp="1"/>
          </p:cNvSpPr>
          <p:nvPr>
            <p:ph sz="quarter" idx="13" hasCustomPrompt="1"/>
          </p:nvPr>
        </p:nvSpPr>
        <p:spPr>
          <a:xfrm>
            <a:off x="8090989" y="2436921"/>
            <a:ext cx="3296238" cy="3513030"/>
          </a:xfrm>
        </p:spPr>
        <p:txBody>
          <a:bodyPr anchor="t"/>
          <a:lstStyle>
            <a:lvl1pPr marL="0" indent="0" algn="ctr">
              <a:buNone/>
              <a:defRPr sz="2400">
                <a:solidFill>
                  <a:schemeClr val="bg1"/>
                </a:solidFill>
              </a:defRPr>
            </a:lvl1pPr>
            <a:lvl2pPr>
              <a:defRPr sz="2200"/>
            </a:lvl2pPr>
          </a:lstStyle>
          <a:p>
            <a:pPr lvl="0"/>
            <a:r>
              <a:rPr lang="sv-SE" dirty="0"/>
              <a:t>Grafik eller tabell</a:t>
            </a:r>
          </a:p>
        </p:txBody>
      </p:sp>
      <p:sp>
        <p:nvSpPr>
          <p:cNvPr id="4" name="Platshållare för text 3">
            <a:extLst>
              <a:ext uri="{FF2B5EF4-FFF2-40B4-BE49-F238E27FC236}">
                <a16:creationId xmlns:a16="http://schemas.microsoft.com/office/drawing/2014/main" id="{0A1BD9F5-CF88-FA4D-8E63-A50AD1655FDB}"/>
              </a:ext>
            </a:extLst>
          </p:cNvPr>
          <p:cNvSpPr>
            <a:spLocks noGrp="1"/>
          </p:cNvSpPr>
          <p:nvPr>
            <p:ph type="body" sz="quarter" idx="16" hasCustomPrompt="1"/>
          </p:nvPr>
        </p:nvSpPr>
        <p:spPr>
          <a:xfrm>
            <a:off x="4446529" y="908050"/>
            <a:ext cx="3297238" cy="1040824"/>
          </a:xfrm>
        </p:spPr>
        <p:txBody>
          <a:bodyPr anchor="b">
            <a:noAutofit/>
          </a:bodyPr>
          <a:lstStyle>
            <a:lvl1pPr marL="0" indent="0" algn="ctr">
              <a:buNone/>
              <a:defRPr sz="3200" b="1">
                <a:solidFill>
                  <a:schemeClr val="bg2"/>
                </a:solidFill>
              </a:defRPr>
            </a:lvl1pPr>
            <a:lvl4pPr marL="1371600" indent="0">
              <a:buNone/>
              <a:defRPr sz="3200" b="1">
                <a:solidFill>
                  <a:schemeClr val="tx2"/>
                </a:solidFill>
              </a:defRPr>
            </a:lvl4pPr>
            <a:lvl5pPr marL="1828800" indent="0">
              <a:buNone/>
              <a:defRPr sz="3200" b="1">
                <a:solidFill>
                  <a:schemeClr val="tx2"/>
                </a:solidFill>
              </a:defRPr>
            </a:lvl5pPr>
          </a:lstStyle>
          <a:p>
            <a:pPr lvl="0"/>
            <a:r>
              <a:rPr lang="sv-SE" dirty="0"/>
              <a:t>En rubrik</a:t>
            </a:r>
          </a:p>
        </p:txBody>
      </p:sp>
      <p:sp>
        <p:nvSpPr>
          <p:cNvPr id="19" name="Platshållare för text 3">
            <a:extLst>
              <a:ext uri="{FF2B5EF4-FFF2-40B4-BE49-F238E27FC236}">
                <a16:creationId xmlns:a16="http://schemas.microsoft.com/office/drawing/2014/main" id="{861079F4-302E-9D46-BA76-C7F8B93E62EB}"/>
              </a:ext>
            </a:extLst>
          </p:cNvPr>
          <p:cNvSpPr>
            <a:spLocks noGrp="1"/>
          </p:cNvSpPr>
          <p:nvPr>
            <p:ph type="body" sz="quarter" idx="17" hasCustomPrompt="1"/>
          </p:nvPr>
        </p:nvSpPr>
        <p:spPr>
          <a:xfrm>
            <a:off x="8089989" y="908049"/>
            <a:ext cx="3297238" cy="1040824"/>
          </a:xfrm>
        </p:spPr>
        <p:txBody>
          <a:bodyPr anchor="b">
            <a:noAutofit/>
          </a:bodyPr>
          <a:lstStyle>
            <a:lvl1pPr marL="0" indent="0" algn="ctr">
              <a:buNone/>
              <a:defRPr sz="3200" b="1">
                <a:solidFill>
                  <a:schemeClr val="bg2"/>
                </a:solidFill>
              </a:defRPr>
            </a:lvl1pPr>
            <a:lvl4pPr marL="1371600" indent="0">
              <a:buNone/>
              <a:defRPr sz="3200" b="1">
                <a:solidFill>
                  <a:schemeClr val="tx2"/>
                </a:solidFill>
              </a:defRPr>
            </a:lvl4pPr>
            <a:lvl5pPr marL="1828800" indent="0">
              <a:buNone/>
              <a:defRPr sz="3200" b="1">
                <a:solidFill>
                  <a:schemeClr val="tx2"/>
                </a:solidFill>
              </a:defRPr>
            </a:lvl5pPr>
          </a:lstStyle>
          <a:p>
            <a:pPr lvl="0"/>
            <a:r>
              <a:rPr lang="sv-SE" dirty="0"/>
              <a:t>En rubrik</a:t>
            </a:r>
          </a:p>
        </p:txBody>
      </p:sp>
    </p:spTree>
    <p:extLst>
      <p:ext uri="{BB962C8B-B14F-4D97-AF65-F5344CB8AC3E}">
        <p14:creationId xmlns:p14="http://schemas.microsoft.com/office/powerpoint/2010/main" val="22524625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Slutbild egen bild och kort text">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76F5E622-A554-B648-AF11-408BC380744C}"/>
              </a:ext>
            </a:extLst>
          </p:cNvPr>
          <p:cNvSpPr>
            <a:spLocks noGrp="1"/>
          </p:cNvSpPr>
          <p:nvPr>
            <p:ph type="sldNum" sz="quarter" idx="10"/>
          </p:nvPr>
        </p:nvSpPr>
        <p:spPr/>
        <p:txBody>
          <a:bodyPr/>
          <a:lstStyle/>
          <a:p>
            <a:fld id="{A14E5930-0237-4444-B38F-6A854F197889}" type="slidenum">
              <a:rPr lang="sv-SE" smtClean="0"/>
              <a:pPr/>
              <a:t>‹#›</a:t>
            </a:fld>
            <a:endParaRPr lang="sv-SE" dirty="0"/>
          </a:p>
        </p:txBody>
      </p:sp>
      <p:sp>
        <p:nvSpPr>
          <p:cNvPr id="21" name="Platshållare för text 2">
            <a:extLst>
              <a:ext uri="{FF2B5EF4-FFF2-40B4-BE49-F238E27FC236}">
                <a16:creationId xmlns:a16="http://schemas.microsoft.com/office/drawing/2014/main" id="{7514B549-94BC-6245-92FE-93EB438BCC52}"/>
              </a:ext>
            </a:extLst>
          </p:cNvPr>
          <p:cNvSpPr>
            <a:spLocks noGrp="1"/>
          </p:cNvSpPr>
          <p:nvPr>
            <p:ph type="body" sz="quarter" idx="14" hasCustomPrompt="1"/>
          </p:nvPr>
        </p:nvSpPr>
        <p:spPr>
          <a:xfrm>
            <a:off x="803274"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sv-SE" dirty="0"/>
              <a:t>Namn på presentatör</a:t>
            </a:r>
          </a:p>
        </p:txBody>
      </p:sp>
      <p:sp>
        <p:nvSpPr>
          <p:cNvPr id="22" name="Platshållare för text 2">
            <a:extLst>
              <a:ext uri="{FF2B5EF4-FFF2-40B4-BE49-F238E27FC236}">
                <a16:creationId xmlns:a16="http://schemas.microsoft.com/office/drawing/2014/main" id="{885ACA5C-31A1-3940-AA46-4187A7223D65}"/>
              </a:ext>
            </a:extLst>
          </p:cNvPr>
          <p:cNvSpPr>
            <a:spLocks noGrp="1"/>
          </p:cNvSpPr>
          <p:nvPr>
            <p:ph type="body" sz="quarter" idx="15" hasCustomPrompt="1"/>
          </p:nvPr>
        </p:nvSpPr>
        <p:spPr>
          <a:xfrm>
            <a:off x="3542498"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r>
              <a:rPr lang="sv-SE" sz="900" b="0" dirty="0" err="1"/>
              <a:t>Sekretessklass</a:t>
            </a:r>
            <a:endParaRPr lang="sv-SE" sz="900" b="0" dirty="0"/>
          </a:p>
        </p:txBody>
      </p:sp>
      <p:sp>
        <p:nvSpPr>
          <p:cNvPr id="16" name="Platshållare för innehåll 6">
            <a:extLst>
              <a:ext uri="{FF2B5EF4-FFF2-40B4-BE49-F238E27FC236}">
                <a16:creationId xmlns:a16="http://schemas.microsoft.com/office/drawing/2014/main" id="{07DDCB26-9915-0944-B2C9-C5D378A8B9A4}"/>
              </a:ext>
            </a:extLst>
          </p:cNvPr>
          <p:cNvSpPr>
            <a:spLocks noGrp="1"/>
          </p:cNvSpPr>
          <p:nvPr>
            <p:ph sz="quarter" idx="11" hasCustomPrompt="1"/>
          </p:nvPr>
        </p:nvSpPr>
        <p:spPr>
          <a:xfrm>
            <a:off x="0" y="0"/>
            <a:ext cx="12192000" cy="6853237"/>
          </a:xfrm>
        </p:spPr>
        <p:txBody>
          <a:bodyPr/>
          <a:lstStyle>
            <a:lvl1pPr marL="0" indent="0" algn="ctr">
              <a:buNone/>
              <a:defRPr/>
            </a:lvl1pPr>
          </a:lstStyle>
          <a:p>
            <a:pPr lvl="0"/>
            <a:r>
              <a:rPr lang="sv-SE" dirty="0"/>
              <a:t>Helbild</a:t>
            </a:r>
          </a:p>
        </p:txBody>
      </p:sp>
      <p:sp>
        <p:nvSpPr>
          <p:cNvPr id="6" name="Platshållare för bild 5">
            <a:extLst>
              <a:ext uri="{FF2B5EF4-FFF2-40B4-BE49-F238E27FC236}">
                <a16:creationId xmlns:a16="http://schemas.microsoft.com/office/drawing/2014/main" id="{008916D4-FFBE-0C4F-B4F2-47512771D1DC}"/>
              </a:ext>
            </a:extLst>
          </p:cNvPr>
          <p:cNvSpPr>
            <a:spLocks noGrp="1"/>
          </p:cNvSpPr>
          <p:nvPr>
            <p:ph type="pic" sz="quarter" idx="16" hasCustomPrompt="1"/>
          </p:nvPr>
        </p:nvSpPr>
        <p:spPr>
          <a:xfrm>
            <a:off x="10787063" y="6144497"/>
            <a:ext cx="1203324" cy="536575"/>
          </a:xfrm>
          <a:noFill/>
        </p:spPr>
        <p:txBody>
          <a:bodyPr>
            <a:noAutofit/>
          </a:bodyPr>
          <a:lstStyle>
            <a:lvl2pPr marL="457200" indent="0">
              <a:buNone/>
              <a:defRPr sz="900"/>
            </a:lvl2pPr>
          </a:lstStyle>
          <a:p>
            <a:pPr lvl="1"/>
            <a:r>
              <a:rPr lang="sv-SE" sz="1800" dirty="0"/>
              <a:t>logga</a:t>
            </a:r>
            <a:endParaRPr lang="sv-SE" dirty="0"/>
          </a:p>
        </p:txBody>
      </p:sp>
    </p:spTree>
    <p:extLst>
      <p:ext uri="{BB962C8B-B14F-4D97-AF65-F5344CB8AC3E}">
        <p14:creationId xmlns:p14="http://schemas.microsoft.com/office/powerpoint/2010/main" val="2366139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Startsida med fast bild2">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Platshållare för bildnummer 5">
            <a:extLst>
              <a:ext uri="{FF2B5EF4-FFF2-40B4-BE49-F238E27FC236}">
                <a16:creationId xmlns:a16="http://schemas.microsoft.com/office/drawing/2014/main" id="{B25DAA44-605B-DA43-9344-4A5832FD794D}"/>
              </a:ext>
            </a:extLst>
          </p:cNvPr>
          <p:cNvSpPr>
            <a:spLocks noGrp="1"/>
          </p:cNvSpPr>
          <p:nvPr>
            <p:ph type="sldNum" sz="quarter" idx="4"/>
          </p:nvPr>
        </p:nvSpPr>
        <p:spPr>
          <a:xfrm>
            <a:off x="10611860" y="4763"/>
            <a:ext cx="776866" cy="415239"/>
          </a:xfrm>
          <a:prstGeom prst="rect">
            <a:avLst/>
          </a:prstGeom>
        </p:spPr>
        <p:txBody>
          <a:bodyPr vert="horz" lIns="91440" tIns="45720" rIns="91440" bIns="45720" rtlCol="0" anchor="b"/>
          <a:lstStyle>
            <a:lvl1pPr algn="r">
              <a:defRPr sz="900">
                <a:solidFill>
                  <a:schemeClr val="tx2"/>
                </a:solidFill>
              </a:defRPr>
            </a:lvl1pPr>
          </a:lstStyle>
          <a:p>
            <a:fld id="{A14E5930-0237-4444-B38F-6A854F197889}" type="slidenum">
              <a:rPr lang="sv-SE" smtClean="0"/>
              <a:pPr/>
              <a:t>‹#›</a:t>
            </a:fld>
            <a:endParaRPr lang="sv-SE" dirty="0"/>
          </a:p>
        </p:txBody>
      </p:sp>
      <p:sp>
        <p:nvSpPr>
          <p:cNvPr id="30" name="Platshållare för text 2">
            <a:extLst>
              <a:ext uri="{FF2B5EF4-FFF2-40B4-BE49-F238E27FC236}">
                <a16:creationId xmlns:a16="http://schemas.microsoft.com/office/drawing/2014/main" id="{7559E693-A048-694B-864D-A82CD214FCE7}"/>
              </a:ext>
            </a:extLst>
          </p:cNvPr>
          <p:cNvSpPr>
            <a:spLocks noGrp="1"/>
          </p:cNvSpPr>
          <p:nvPr>
            <p:ph type="body" sz="quarter" idx="13" hasCustomPrompt="1"/>
          </p:nvPr>
        </p:nvSpPr>
        <p:spPr>
          <a:xfrm>
            <a:off x="803274"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sv-SE" dirty="0"/>
              <a:t>Namn på presentatör</a:t>
            </a:r>
          </a:p>
        </p:txBody>
      </p:sp>
      <p:sp>
        <p:nvSpPr>
          <p:cNvPr id="31" name="Platshållare för text 2">
            <a:extLst>
              <a:ext uri="{FF2B5EF4-FFF2-40B4-BE49-F238E27FC236}">
                <a16:creationId xmlns:a16="http://schemas.microsoft.com/office/drawing/2014/main" id="{4844FFF8-D51E-BA4F-93D1-6CC0C2C8E28E}"/>
              </a:ext>
            </a:extLst>
          </p:cNvPr>
          <p:cNvSpPr>
            <a:spLocks noGrp="1"/>
          </p:cNvSpPr>
          <p:nvPr>
            <p:ph type="body" sz="quarter" idx="14" hasCustomPrompt="1"/>
          </p:nvPr>
        </p:nvSpPr>
        <p:spPr>
          <a:xfrm>
            <a:off x="3542498"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r>
              <a:rPr lang="sv-SE" sz="900" b="0" dirty="0" err="1"/>
              <a:t>Sekretessklass</a:t>
            </a:r>
            <a:endParaRPr lang="sv-SE" sz="900" b="0" dirty="0"/>
          </a:p>
        </p:txBody>
      </p:sp>
      <p:sp>
        <p:nvSpPr>
          <p:cNvPr id="35" name="Rubrik 1">
            <a:extLst>
              <a:ext uri="{FF2B5EF4-FFF2-40B4-BE49-F238E27FC236}">
                <a16:creationId xmlns:a16="http://schemas.microsoft.com/office/drawing/2014/main" id="{D98CED9F-C701-734E-BA1A-6CE5E5C874F9}"/>
              </a:ext>
            </a:extLst>
          </p:cNvPr>
          <p:cNvSpPr>
            <a:spLocks noGrp="1"/>
          </p:cNvSpPr>
          <p:nvPr>
            <p:ph type="ctrTitle" hasCustomPrompt="1"/>
          </p:nvPr>
        </p:nvSpPr>
        <p:spPr>
          <a:xfrm>
            <a:off x="716438" y="1375840"/>
            <a:ext cx="10672288" cy="2534385"/>
          </a:xfrm>
          <a:prstGeom prst="rect">
            <a:avLst/>
          </a:prstGeom>
        </p:spPr>
        <p:txBody>
          <a:bodyPr anchor="b">
            <a:normAutofit/>
          </a:bodyPr>
          <a:lstStyle>
            <a:lvl1pPr algn="l">
              <a:defRPr sz="8000" b="1">
                <a:solidFill>
                  <a:schemeClr val="bg1"/>
                </a:solidFill>
                <a:effectLst>
                  <a:outerShdw blurRad="760724" dist="40251" dir="5400000" sx="102000" sy="102000" algn="ctr" rotWithShape="0">
                    <a:srgbClr val="000000">
                      <a:alpha val="88000"/>
                    </a:srgbClr>
                  </a:outerShdw>
                </a:effectLst>
              </a:defRPr>
            </a:lvl1pPr>
          </a:lstStyle>
          <a:p>
            <a:r>
              <a:rPr lang="sv-SE" dirty="0"/>
              <a:t>En stor rubrik</a:t>
            </a:r>
          </a:p>
        </p:txBody>
      </p:sp>
      <p:sp>
        <p:nvSpPr>
          <p:cNvPr id="36" name="Platshållare för text 2">
            <a:extLst>
              <a:ext uri="{FF2B5EF4-FFF2-40B4-BE49-F238E27FC236}">
                <a16:creationId xmlns:a16="http://schemas.microsoft.com/office/drawing/2014/main" id="{8EAFAC5D-81F2-8F43-BC17-6AA6BD532347}"/>
              </a:ext>
            </a:extLst>
          </p:cNvPr>
          <p:cNvSpPr>
            <a:spLocks noGrp="1"/>
          </p:cNvSpPr>
          <p:nvPr>
            <p:ph type="body" idx="1" hasCustomPrompt="1"/>
          </p:nvPr>
        </p:nvSpPr>
        <p:spPr>
          <a:xfrm>
            <a:off x="774993" y="3844744"/>
            <a:ext cx="10613732" cy="1500187"/>
          </a:xfrm>
        </p:spPr>
        <p:txBody>
          <a:bodyPr/>
          <a:lstStyle>
            <a:lvl1pPr marL="0" indent="0">
              <a:buNone/>
              <a:defRPr sz="2400">
                <a:solidFill>
                  <a:schemeClr val="bg1"/>
                </a:solidFill>
                <a:effectLst>
                  <a:outerShdw blurRad="749300" dist="50800" dir="5400000" sx="102000" sy="102000" algn="ctr" rotWithShape="0">
                    <a:srgbClr val="000000">
                      <a:alpha val="80000"/>
                    </a:srgbClr>
                  </a:outerShd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En kortare text eller lista</a:t>
            </a:r>
          </a:p>
        </p:txBody>
      </p:sp>
      <p:pic>
        <p:nvPicPr>
          <p:cNvPr id="7" name="Bildobjekt 6">
            <a:extLst>
              <a:ext uri="{FF2B5EF4-FFF2-40B4-BE49-F238E27FC236}">
                <a16:creationId xmlns:a16="http://schemas.microsoft.com/office/drawing/2014/main" id="{BB7261D7-E6BB-3546-8170-911D44A9B8AC}"/>
              </a:ext>
            </a:extLst>
          </p:cNvPr>
          <p:cNvPicPr>
            <a:picLocks noChangeAspect="1"/>
          </p:cNvPicPr>
          <p:nvPr userDrawn="1"/>
        </p:nvPicPr>
        <p:blipFill>
          <a:blip r:embed="rId3"/>
          <a:srcRect/>
          <a:stretch/>
        </p:blipFill>
        <p:spPr>
          <a:xfrm>
            <a:off x="10787063" y="6143693"/>
            <a:ext cx="1203324" cy="525394"/>
          </a:xfrm>
          <a:prstGeom prst="rect">
            <a:avLst/>
          </a:prstGeom>
        </p:spPr>
      </p:pic>
    </p:spTree>
    <p:extLst>
      <p:ext uri="{BB962C8B-B14F-4D97-AF65-F5344CB8AC3E}">
        <p14:creationId xmlns:p14="http://schemas.microsoft.com/office/powerpoint/2010/main" val="368147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Startsida med fast bild3">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Platshållare för bildnummer 5">
            <a:extLst>
              <a:ext uri="{FF2B5EF4-FFF2-40B4-BE49-F238E27FC236}">
                <a16:creationId xmlns:a16="http://schemas.microsoft.com/office/drawing/2014/main" id="{B25DAA44-605B-DA43-9344-4A5832FD794D}"/>
              </a:ext>
            </a:extLst>
          </p:cNvPr>
          <p:cNvSpPr>
            <a:spLocks noGrp="1"/>
          </p:cNvSpPr>
          <p:nvPr>
            <p:ph type="sldNum" sz="quarter" idx="4"/>
          </p:nvPr>
        </p:nvSpPr>
        <p:spPr>
          <a:xfrm>
            <a:off x="10611860" y="4763"/>
            <a:ext cx="776866" cy="415239"/>
          </a:xfrm>
          <a:prstGeom prst="rect">
            <a:avLst/>
          </a:prstGeom>
        </p:spPr>
        <p:txBody>
          <a:bodyPr vert="horz" lIns="91440" tIns="45720" rIns="91440" bIns="45720" rtlCol="0" anchor="b"/>
          <a:lstStyle>
            <a:lvl1pPr algn="r">
              <a:defRPr sz="900">
                <a:solidFill>
                  <a:schemeClr val="tx2"/>
                </a:solidFill>
              </a:defRPr>
            </a:lvl1pPr>
          </a:lstStyle>
          <a:p>
            <a:fld id="{A14E5930-0237-4444-B38F-6A854F197889}" type="slidenum">
              <a:rPr lang="sv-SE" smtClean="0"/>
              <a:pPr/>
              <a:t>‹#›</a:t>
            </a:fld>
            <a:endParaRPr lang="sv-SE" dirty="0"/>
          </a:p>
        </p:txBody>
      </p:sp>
      <p:sp>
        <p:nvSpPr>
          <p:cNvPr id="30" name="Platshållare för text 2">
            <a:extLst>
              <a:ext uri="{FF2B5EF4-FFF2-40B4-BE49-F238E27FC236}">
                <a16:creationId xmlns:a16="http://schemas.microsoft.com/office/drawing/2014/main" id="{7559E693-A048-694B-864D-A82CD214FCE7}"/>
              </a:ext>
            </a:extLst>
          </p:cNvPr>
          <p:cNvSpPr>
            <a:spLocks noGrp="1"/>
          </p:cNvSpPr>
          <p:nvPr>
            <p:ph type="body" sz="quarter" idx="13" hasCustomPrompt="1"/>
          </p:nvPr>
        </p:nvSpPr>
        <p:spPr>
          <a:xfrm>
            <a:off x="803274"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sv-SE" dirty="0"/>
              <a:t>Namn på presentatör</a:t>
            </a:r>
          </a:p>
        </p:txBody>
      </p:sp>
      <p:sp>
        <p:nvSpPr>
          <p:cNvPr id="31" name="Platshållare för text 2">
            <a:extLst>
              <a:ext uri="{FF2B5EF4-FFF2-40B4-BE49-F238E27FC236}">
                <a16:creationId xmlns:a16="http://schemas.microsoft.com/office/drawing/2014/main" id="{4844FFF8-D51E-BA4F-93D1-6CC0C2C8E28E}"/>
              </a:ext>
            </a:extLst>
          </p:cNvPr>
          <p:cNvSpPr>
            <a:spLocks noGrp="1"/>
          </p:cNvSpPr>
          <p:nvPr>
            <p:ph type="body" sz="quarter" idx="14" hasCustomPrompt="1"/>
          </p:nvPr>
        </p:nvSpPr>
        <p:spPr>
          <a:xfrm>
            <a:off x="3542498"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r>
              <a:rPr lang="sv-SE" sz="900" b="0" dirty="0" err="1"/>
              <a:t>Sekretessklass</a:t>
            </a:r>
            <a:endParaRPr lang="sv-SE" sz="900" b="0" dirty="0"/>
          </a:p>
        </p:txBody>
      </p:sp>
      <p:sp>
        <p:nvSpPr>
          <p:cNvPr id="35" name="Rubrik 1">
            <a:extLst>
              <a:ext uri="{FF2B5EF4-FFF2-40B4-BE49-F238E27FC236}">
                <a16:creationId xmlns:a16="http://schemas.microsoft.com/office/drawing/2014/main" id="{D98CED9F-C701-734E-BA1A-6CE5E5C874F9}"/>
              </a:ext>
            </a:extLst>
          </p:cNvPr>
          <p:cNvSpPr>
            <a:spLocks noGrp="1"/>
          </p:cNvSpPr>
          <p:nvPr>
            <p:ph type="ctrTitle" hasCustomPrompt="1"/>
          </p:nvPr>
        </p:nvSpPr>
        <p:spPr>
          <a:xfrm>
            <a:off x="716438" y="1375840"/>
            <a:ext cx="10672288" cy="2534385"/>
          </a:xfrm>
          <a:prstGeom prst="rect">
            <a:avLst/>
          </a:prstGeom>
        </p:spPr>
        <p:txBody>
          <a:bodyPr anchor="b">
            <a:normAutofit/>
          </a:bodyPr>
          <a:lstStyle>
            <a:lvl1pPr algn="l">
              <a:defRPr sz="8000" b="1">
                <a:solidFill>
                  <a:schemeClr val="bg1"/>
                </a:solidFill>
                <a:effectLst>
                  <a:outerShdw blurRad="760724" dist="40251" dir="5400000" sx="102000" sy="102000" algn="ctr" rotWithShape="0">
                    <a:srgbClr val="000000">
                      <a:alpha val="88000"/>
                    </a:srgbClr>
                  </a:outerShdw>
                </a:effectLst>
              </a:defRPr>
            </a:lvl1pPr>
          </a:lstStyle>
          <a:p>
            <a:r>
              <a:rPr lang="sv-SE" dirty="0"/>
              <a:t>En stor rubrik</a:t>
            </a:r>
          </a:p>
        </p:txBody>
      </p:sp>
      <p:sp>
        <p:nvSpPr>
          <p:cNvPr id="36" name="Platshållare för text 2">
            <a:extLst>
              <a:ext uri="{FF2B5EF4-FFF2-40B4-BE49-F238E27FC236}">
                <a16:creationId xmlns:a16="http://schemas.microsoft.com/office/drawing/2014/main" id="{8EAFAC5D-81F2-8F43-BC17-6AA6BD532347}"/>
              </a:ext>
            </a:extLst>
          </p:cNvPr>
          <p:cNvSpPr>
            <a:spLocks noGrp="1"/>
          </p:cNvSpPr>
          <p:nvPr>
            <p:ph type="body" idx="1" hasCustomPrompt="1"/>
          </p:nvPr>
        </p:nvSpPr>
        <p:spPr>
          <a:xfrm>
            <a:off x="774993" y="3844744"/>
            <a:ext cx="10613732" cy="1500187"/>
          </a:xfrm>
        </p:spPr>
        <p:txBody>
          <a:bodyPr/>
          <a:lstStyle>
            <a:lvl1pPr marL="0" indent="0">
              <a:buNone/>
              <a:defRPr sz="2400">
                <a:solidFill>
                  <a:schemeClr val="bg1"/>
                </a:solidFill>
                <a:effectLst>
                  <a:outerShdw blurRad="749300" dist="50800" dir="5400000" sx="102000" sy="102000" algn="ctr" rotWithShape="0">
                    <a:srgbClr val="000000">
                      <a:alpha val="80000"/>
                    </a:srgbClr>
                  </a:outerShd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En kortare text eller lista</a:t>
            </a:r>
          </a:p>
        </p:txBody>
      </p:sp>
      <p:pic>
        <p:nvPicPr>
          <p:cNvPr id="7" name="Bildobjekt 6">
            <a:extLst>
              <a:ext uri="{FF2B5EF4-FFF2-40B4-BE49-F238E27FC236}">
                <a16:creationId xmlns:a16="http://schemas.microsoft.com/office/drawing/2014/main" id="{2DA6867B-C65A-3745-A1EE-62559C40783E}"/>
              </a:ext>
            </a:extLst>
          </p:cNvPr>
          <p:cNvPicPr>
            <a:picLocks noChangeAspect="1"/>
          </p:cNvPicPr>
          <p:nvPr userDrawn="1"/>
        </p:nvPicPr>
        <p:blipFill>
          <a:blip r:embed="rId3"/>
          <a:srcRect/>
          <a:stretch/>
        </p:blipFill>
        <p:spPr>
          <a:xfrm>
            <a:off x="10787063" y="6143693"/>
            <a:ext cx="1203324" cy="525394"/>
          </a:xfrm>
          <a:prstGeom prst="rect">
            <a:avLst/>
          </a:prstGeom>
        </p:spPr>
      </p:pic>
    </p:spTree>
    <p:extLst>
      <p:ext uri="{BB962C8B-B14F-4D97-AF65-F5344CB8AC3E}">
        <p14:creationId xmlns:p14="http://schemas.microsoft.com/office/powerpoint/2010/main" val="2468257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Startsida med fast bild4">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Platshållare för bildnummer 5">
            <a:extLst>
              <a:ext uri="{FF2B5EF4-FFF2-40B4-BE49-F238E27FC236}">
                <a16:creationId xmlns:a16="http://schemas.microsoft.com/office/drawing/2014/main" id="{B25DAA44-605B-DA43-9344-4A5832FD794D}"/>
              </a:ext>
            </a:extLst>
          </p:cNvPr>
          <p:cNvSpPr>
            <a:spLocks noGrp="1"/>
          </p:cNvSpPr>
          <p:nvPr>
            <p:ph type="sldNum" sz="quarter" idx="4"/>
          </p:nvPr>
        </p:nvSpPr>
        <p:spPr>
          <a:xfrm>
            <a:off x="10611860" y="4763"/>
            <a:ext cx="776866" cy="415239"/>
          </a:xfrm>
          <a:prstGeom prst="rect">
            <a:avLst/>
          </a:prstGeom>
        </p:spPr>
        <p:txBody>
          <a:bodyPr vert="horz" lIns="91440" tIns="45720" rIns="91440" bIns="45720" rtlCol="0" anchor="b"/>
          <a:lstStyle>
            <a:lvl1pPr algn="r">
              <a:defRPr sz="900">
                <a:solidFill>
                  <a:schemeClr val="tx2"/>
                </a:solidFill>
              </a:defRPr>
            </a:lvl1pPr>
          </a:lstStyle>
          <a:p>
            <a:fld id="{A14E5930-0237-4444-B38F-6A854F197889}" type="slidenum">
              <a:rPr lang="sv-SE" smtClean="0"/>
              <a:pPr/>
              <a:t>‹#›</a:t>
            </a:fld>
            <a:endParaRPr lang="sv-SE" dirty="0"/>
          </a:p>
        </p:txBody>
      </p:sp>
      <p:sp>
        <p:nvSpPr>
          <p:cNvPr id="30" name="Platshållare för text 2">
            <a:extLst>
              <a:ext uri="{FF2B5EF4-FFF2-40B4-BE49-F238E27FC236}">
                <a16:creationId xmlns:a16="http://schemas.microsoft.com/office/drawing/2014/main" id="{7559E693-A048-694B-864D-A82CD214FCE7}"/>
              </a:ext>
            </a:extLst>
          </p:cNvPr>
          <p:cNvSpPr>
            <a:spLocks noGrp="1"/>
          </p:cNvSpPr>
          <p:nvPr>
            <p:ph type="body" sz="quarter" idx="13" hasCustomPrompt="1"/>
          </p:nvPr>
        </p:nvSpPr>
        <p:spPr>
          <a:xfrm>
            <a:off x="803274"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sv-SE" dirty="0"/>
              <a:t>Namn på presentatör</a:t>
            </a:r>
          </a:p>
        </p:txBody>
      </p:sp>
      <p:sp>
        <p:nvSpPr>
          <p:cNvPr id="31" name="Platshållare för text 2">
            <a:extLst>
              <a:ext uri="{FF2B5EF4-FFF2-40B4-BE49-F238E27FC236}">
                <a16:creationId xmlns:a16="http://schemas.microsoft.com/office/drawing/2014/main" id="{4844FFF8-D51E-BA4F-93D1-6CC0C2C8E28E}"/>
              </a:ext>
            </a:extLst>
          </p:cNvPr>
          <p:cNvSpPr>
            <a:spLocks noGrp="1"/>
          </p:cNvSpPr>
          <p:nvPr>
            <p:ph type="body" sz="quarter" idx="14" hasCustomPrompt="1"/>
          </p:nvPr>
        </p:nvSpPr>
        <p:spPr>
          <a:xfrm>
            <a:off x="3542498"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r>
              <a:rPr lang="sv-SE" sz="900" b="0" dirty="0" err="1"/>
              <a:t>Sekretessklass</a:t>
            </a:r>
            <a:endParaRPr lang="sv-SE" sz="900" b="0" dirty="0"/>
          </a:p>
        </p:txBody>
      </p:sp>
      <p:sp>
        <p:nvSpPr>
          <p:cNvPr id="35" name="Rubrik 1">
            <a:extLst>
              <a:ext uri="{FF2B5EF4-FFF2-40B4-BE49-F238E27FC236}">
                <a16:creationId xmlns:a16="http://schemas.microsoft.com/office/drawing/2014/main" id="{D98CED9F-C701-734E-BA1A-6CE5E5C874F9}"/>
              </a:ext>
            </a:extLst>
          </p:cNvPr>
          <p:cNvSpPr>
            <a:spLocks noGrp="1"/>
          </p:cNvSpPr>
          <p:nvPr>
            <p:ph type="ctrTitle" hasCustomPrompt="1"/>
          </p:nvPr>
        </p:nvSpPr>
        <p:spPr>
          <a:xfrm>
            <a:off x="716438" y="1375840"/>
            <a:ext cx="10672288" cy="2534385"/>
          </a:xfrm>
          <a:prstGeom prst="rect">
            <a:avLst/>
          </a:prstGeom>
        </p:spPr>
        <p:txBody>
          <a:bodyPr anchor="b">
            <a:normAutofit/>
          </a:bodyPr>
          <a:lstStyle>
            <a:lvl1pPr algn="l">
              <a:defRPr sz="8000" b="1">
                <a:solidFill>
                  <a:schemeClr val="bg1"/>
                </a:solidFill>
                <a:effectLst>
                  <a:outerShdw blurRad="760724" dist="40251" dir="5400000" sx="102000" sy="102000" algn="ctr" rotWithShape="0">
                    <a:srgbClr val="000000">
                      <a:alpha val="88000"/>
                    </a:srgbClr>
                  </a:outerShdw>
                </a:effectLst>
              </a:defRPr>
            </a:lvl1pPr>
          </a:lstStyle>
          <a:p>
            <a:r>
              <a:rPr lang="sv-SE" dirty="0"/>
              <a:t>En stor rubrik</a:t>
            </a:r>
          </a:p>
        </p:txBody>
      </p:sp>
      <p:sp>
        <p:nvSpPr>
          <p:cNvPr id="36" name="Platshållare för text 2">
            <a:extLst>
              <a:ext uri="{FF2B5EF4-FFF2-40B4-BE49-F238E27FC236}">
                <a16:creationId xmlns:a16="http://schemas.microsoft.com/office/drawing/2014/main" id="{8EAFAC5D-81F2-8F43-BC17-6AA6BD532347}"/>
              </a:ext>
            </a:extLst>
          </p:cNvPr>
          <p:cNvSpPr>
            <a:spLocks noGrp="1"/>
          </p:cNvSpPr>
          <p:nvPr>
            <p:ph type="body" idx="1" hasCustomPrompt="1"/>
          </p:nvPr>
        </p:nvSpPr>
        <p:spPr>
          <a:xfrm>
            <a:off x="774993" y="3844744"/>
            <a:ext cx="10613732" cy="1500187"/>
          </a:xfrm>
        </p:spPr>
        <p:txBody>
          <a:bodyPr/>
          <a:lstStyle>
            <a:lvl1pPr marL="0" indent="0">
              <a:buNone/>
              <a:defRPr sz="2400">
                <a:solidFill>
                  <a:schemeClr val="bg1"/>
                </a:solidFill>
                <a:effectLst>
                  <a:outerShdw blurRad="749300" dist="50800" dir="5400000" sx="102000" sy="102000" algn="ctr" rotWithShape="0">
                    <a:srgbClr val="000000">
                      <a:alpha val="80000"/>
                    </a:srgbClr>
                  </a:outerShd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En kortare text eller lista</a:t>
            </a:r>
          </a:p>
        </p:txBody>
      </p:sp>
    </p:spTree>
    <p:extLst>
      <p:ext uri="{BB962C8B-B14F-4D97-AF65-F5344CB8AC3E}">
        <p14:creationId xmlns:p14="http://schemas.microsoft.com/office/powerpoint/2010/main" val="2621765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Startsida med fast bild5">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Platshållare för bildnummer 5">
            <a:extLst>
              <a:ext uri="{FF2B5EF4-FFF2-40B4-BE49-F238E27FC236}">
                <a16:creationId xmlns:a16="http://schemas.microsoft.com/office/drawing/2014/main" id="{B25DAA44-605B-DA43-9344-4A5832FD794D}"/>
              </a:ext>
            </a:extLst>
          </p:cNvPr>
          <p:cNvSpPr>
            <a:spLocks noGrp="1"/>
          </p:cNvSpPr>
          <p:nvPr>
            <p:ph type="sldNum" sz="quarter" idx="4"/>
          </p:nvPr>
        </p:nvSpPr>
        <p:spPr>
          <a:xfrm>
            <a:off x="10611860" y="4763"/>
            <a:ext cx="776866" cy="415239"/>
          </a:xfrm>
          <a:prstGeom prst="rect">
            <a:avLst/>
          </a:prstGeom>
        </p:spPr>
        <p:txBody>
          <a:bodyPr vert="horz" lIns="91440" tIns="45720" rIns="91440" bIns="45720" rtlCol="0" anchor="b"/>
          <a:lstStyle>
            <a:lvl1pPr algn="r">
              <a:defRPr sz="900">
                <a:solidFill>
                  <a:schemeClr val="tx2"/>
                </a:solidFill>
              </a:defRPr>
            </a:lvl1pPr>
          </a:lstStyle>
          <a:p>
            <a:fld id="{A14E5930-0237-4444-B38F-6A854F197889}" type="slidenum">
              <a:rPr lang="sv-SE" smtClean="0"/>
              <a:pPr/>
              <a:t>‹#›</a:t>
            </a:fld>
            <a:endParaRPr lang="sv-SE" dirty="0"/>
          </a:p>
        </p:txBody>
      </p:sp>
      <p:sp>
        <p:nvSpPr>
          <p:cNvPr id="11" name="Platshållare för text 2">
            <a:extLst>
              <a:ext uri="{FF2B5EF4-FFF2-40B4-BE49-F238E27FC236}">
                <a16:creationId xmlns:a16="http://schemas.microsoft.com/office/drawing/2014/main" id="{86AB058B-8FA3-2944-BCCE-18D25161A426}"/>
              </a:ext>
            </a:extLst>
          </p:cNvPr>
          <p:cNvSpPr>
            <a:spLocks noGrp="1"/>
          </p:cNvSpPr>
          <p:nvPr>
            <p:ph type="body" sz="quarter" idx="13" hasCustomPrompt="1"/>
          </p:nvPr>
        </p:nvSpPr>
        <p:spPr>
          <a:xfrm>
            <a:off x="803274"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sv-SE" dirty="0"/>
              <a:t>Namn på presentatör</a:t>
            </a:r>
          </a:p>
        </p:txBody>
      </p:sp>
      <p:sp>
        <p:nvSpPr>
          <p:cNvPr id="12" name="Platshållare för text 2">
            <a:extLst>
              <a:ext uri="{FF2B5EF4-FFF2-40B4-BE49-F238E27FC236}">
                <a16:creationId xmlns:a16="http://schemas.microsoft.com/office/drawing/2014/main" id="{1F8609CD-5D8A-AB4D-B22C-20907AE41CCC}"/>
              </a:ext>
            </a:extLst>
          </p:cNvPr>
          <p:cNvSpPr>
            <a:spLocks noGrp="1"/>
          </p:cNvSpPr>
          <p:nvPr>
            <p:ph type="body" sz="quarter" idx="14" hasCustomPrompt="1"/>
          </p:nvPr>
        </p:nvSpPr>
        <p:spPr>
          <a:xfrm>
            <a:off x="3542498"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r>
              <a:rPr lang="sv-SE" sz="900" b="0" dirty="0" err="1"/>
              <a:t>Sekretessklass</a:t>
            </a:r>
            <a:endParaRPr lang="sv-SE" sz="900" b="0" dirty="0"/>
          </a:p>
        </p:txBody>
      </p:sp>
      <p:sp>
        <p:nvSpPr>
          <p:cNvPr id="20" name="Rubrik 1">
            <a:extLst>
              <a:ext uri="{FF2B5EF4-FFF2-40B4-BE49-F238E27FC236}">
                <a16:creationId xmlns:a16="http://schemas.microsoft.com/office/drawing/2014/main" id="{D7DF8E15-B9F2-B04C-9194-00D0BAB4D4A6}"/>
              </a:ext>
            </a:extLst>
          </p:cNvPr>
          <p:cNvSpPr>
            <a:spLocks noGrp="1"/>
          </p:cNvSpPr>
          <p:nvPr>
            <p:ph type="ctrTitle" hasCustomPrompt="1"/>
          </p:nvPr>
        </p:nvSpPr>
        <p:spPr>
          <a:xfrm>
            <a:off x="716438" y="1375840"/>
            <a:ext cx="10672288" cy="2534385"/>
          </a:xfrm>
          <a:prstGeom prst="rect">
            <a:avLst/>
          </a:prstGeom>
        </p:spPr>
        <p:txBody>
          <a:bodyPr anchor="b">
            <a:normAutofit/>
          </a:bodyPr>
          <a:lstStyle>
            <a:lvl1pPr algn="l">
              <a:defRPr sz="8000" b="1">
                <a:solidFill>
                  <a:schemeClr val="bg1"/>
                </a:solidFill>
                <a:effectLst>
                  <a:outerShdw blurRad="760724" dist="40251" dir="5400000" sx="102000" sy="102000" algn="ctr" rotWithShape="0">
                    <a:srgbClr val="000000">
                      <a:alpha val="88000"/>
                    </a:srgbClr>
                  </a:outerShdw>
                </a:effectLst>
              </a:defRPr>
            </a:lvl1pPr>
          </a:lstStyle>
          <a:p>
            <a:r>
              <a:rPr lang="sv-SE" dirty="0"/>
              <a:t>En stor rubrik</a:t>
            </a:r>
          </a:p>
        </p:txBody>
      </p:sp>
      <p:sp>
        <p:nvSpPr>
          <p:cNvPr id="21" name="Platshållare för text 2">
            <a:extLst>
              <a:ext uri="{FF2B5EF4-FFF2-40B4-BE49-F238E27FC236}">
                <a16:creationId xmlns:a16="http://schemas.microsoft.com/office/drawing/2014/main" id="{E33824C0-A57C-DD45-8C7F-9021931C4B23}"/>
              </a:ext>
            </a:extLst>
          </p:cNvPr>
          <p:cNvSpPr>
            <a:spLocks noGrp="1"/>
          </p:cNvSpPr>
          <p:nvPr>
            <p:ph type="body" idx="1" hasCustomPrompt="1"/>
          </p:nvPr>
        </p:nvSpPr>
        <p:spPr>
          <a:xfrm>
            <a:off x="774993" y="3844744"/>
            <a:ext cx="10613732" cy="1500187"/>
          </a:xfrm>
        </p:spPr>
        <p:txBody>
          <a:bodyPr/>
          <a:lstStyle>
            <a:lvl1pPr marL="0" indent="0">
              <a:buNone/>
              <a:defRPr sz="2400">
                <a:solidFill>
                  <a:schemeClr val="bg1"/>
                </a:solidFill>
                <a:effectLst>
                  <a:outerShdw blurRad="749300" dist="50800" dir="5400000" sx="102000" sy="102000" algn="ctr" rotWithShape="0">
                    <a:srgbClr val="000000">
                      <a:alpha val="80000"/>
                    </a:srgbClr>
                  </a:outerShd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En kortare text eller lista</a:t>
            </a:r>
          </a:p>
        </p:txBody>
      </p:sp>
      <p:pic>
        <p:nvPicPr>
          <p:cNvPr id="7" name="Bildobjekt 6">
            <a:extLst>
              <a:ext uri="{FF2B5EF4-FFF2-40B4-BE49-F238E27FC236}">
                <a16:creationId xmlns:a16="http://schemas.microsoft.com/office/drawing/2014/main" id="{12BEE5E7-3B4B-2947-8651-D63880EA950A}"/>
              </a:ext>
            </a:extLst>
          </p:cNvPr>
          <p:cNvPicPr>
            <a:picLocks noChangeAspect="1"/>
          </p:cNvPicPr>
          <p:nvPr userDrawn="1"/>
        </p:nvPicPr>
        <p:blipFill>
          <a:blip r:embed="rId3"/>
          <a:srcRect/>
          <a:stretch/>
        </p:blipFill>
        <p:spPr>
          <a:xfrm>
            <a:off x="10787063" y="6143693"/>
            <a:ext cx="1203324" cy="525394"/>
          </a:xfrm>
          <a:prstGeom prst="rect">
            <a:avLst/>
          </a:prstGeom>
        </p:spPr>
      </p:pic>
    </p:spTree>
    <p:extLst>
      <p:ext uri="{BB962C8B-B14F-4D97-AF65-F5344CB8AC3E}">
        <p14:creationId xmlns:p14="http://schemas.microsoft.com/office/powerpoint/2010/main" val="748149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Startsida med fast bild6">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Platshållare för bildnummer 5">
            <a:extLst>
              <a:ext uri="{FF2B5EF4-FFF2-40B4-BE49-F238E27FC236}">
                <a16:creationId xmlns:a16="http://schemas.microsoft.com/office/drawing/2014/main" id="{B25DAA44-605B-DA43-9344-4A5832FD794D}"/>
              </a:ext>
            </a:extLst>
          </p:cNvPr>
          <p:cNvSpPr>
            <a:spLocks noGrp="1"/>
          </p:cNvSpPr>
          <p:nvPr>
            <p:ph type="sldNum" sz="quarter" idx="4"/>
          </p:nvPr>
        </p:nvSpPr>
        <p:spPr>
          <a:xfrm>
            <a:off x="10611860" y="4763"/>
            <a:ext cx="776866" cy="415239"/>
          </a:xfrm>
          <a:prstGeom prst="rect">
            <a:avLst/>
          </a:prstGeom>
        </p:spPr>
        <p:txBody>
          <a:bodyPr vert="horz" lIns="91440" tIns="45720" rIns="91440" bIns="45720" rtlCol="0" anchor="b"/>
          <a:lstStyle>
            <a:lvl1pPr algn="r">
              <a:defRPr sz="900">
                <a:solidFill>
                  <a:schemeClr val="tx2"/>
                </a:solidFill>
              </a:defRPr>
            </a:lvl1pPr>
          </a:lstStyle>
          <a:p>
            <a:fld id="{A14E5930-0237-4444-B38F-6A854F197889}" type="slidenum">
              <a:rPr lang="sv-SE" smtClean="0"/>
              <a:pPr/>
              <a:t>‹#›</a:t>
            </a:fld>
            <a:endParaRPr lang="sv-SE" dirty="0"/>
          </a:p>
        </p:txBody>
      </p:sp>
      <p:sp>
        <p:nvSpPr>
          <p:cNvPr id="30" name="Platshållare för text 2">
            <a:extLst>
              <a:ext uri="{FF2B5EF4-FFF2-40B4-BE49-F238E27FC236}">
                <a16:creationId xmlns:a16="http://schemas.microsoft.com/office/drawing/2014/main" id="{7559E693-A048-694B-864D-A82CD214FCE7}"/>
              </a:ext>
            </a:extLst>
          </p:cNvPr>
          <p:cNvSpPr>
            <a:spLocks noGrp="1"/>
          </p:cNvSpPr>
          <p:nvPr>
            <p:ph type="body" sz="quarter" idx="13" hasCustomPrompt="1"/>
          </p:nvPr>
        </p:nvSpPr>
        <p:spPr>
          <a:xfrm>
            <a:off x="803274"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sv-SE" dirty="0"/>
              <a:t>Namn på presentatör</a:t>
            </a:r>
          </a:p>
        </p:txBody>
      </p:sp>
      <p:sp>
        <p:nvSpPr>
          <p:cNvPr id="31" name="Platshållare för text 2">
            <a:extLst>
              <a:ext uri="{FF2B5EF4-FFF2-40B4-BE49-F238E27FC236}">
                <a16:creationId xmlns:a16="http://schemas.microsoft.com/office/drawing/2014/main" id="{4844FFF8-D51E-BA4F-93D1-6CC0C2C8E28E}"/>
              </a:ext>
            </a:extLst>
          </p:cNvPr>
          <p:cNvSpPr>
            <a:spLocks noGrp="1"/>
          </p:cNvSpPr>
          <p:nvPr>
            <p:ph type="body" sz="quarter" idx="14" hasCustomPrompt="1"/>
          </p:nvPr>
        </p:nvSpPr>
        <p:spPr>
          <a:xfrm>
            <a:off x="3542498"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r>
              <a:rPr lang="sv-SE" sz="900" b="0" dirty="0" err="1"/>
              <a:t>Sekretessklass</a:t>
            </a:r>
            <a:endParaRPr lang="sv-SE" sz="900" b="0" dirty="0"/>
          </a:p>
        </p:txBody>
      </p:sp>
      <p:pic>
        <p:nvPicPr>
          <p:cNvPr id="8" name="Bildobjekt 7">
            <a:extLst>
              <a:ext uri="{FF2B5EF4-FFF2-40B4-BE49-F238E27FC236}">
                <a16:creationId xmlns:a16="http://schemas.microsoft.com/office/drawing/2014/main" id="{0BC08E4D-3D41-7A4A-AC6A-C656BD0B9D34}"/>
              </a:ext>
            </a:extLst>
          </p:cNvPr>
          <p:cNvPicPr>
            <a:picLocks noChangeAspect="1"/>
          </p:cNvPicPr>
          <p:nvPr userDrawn="1"/>
        </p:nvPicPr>
        <p:blipFill>
          <a:blip r:embed="rId3"/>
          <a:srcRect/>
          <a:stretch/>
        </p:blipFill>
        <p:spPr>
          <a:xfrm>
            <a:off x="10787063" y="6143693"/>
            <a:ext cx="1203324" cy="525394"/>
          </a:xfrm>
          <a:prstGeom prst="rect">
            <a:avLst/>
          </a:prstGeom>
        </p:spPr>
      </p:pic>
      <p:sp>
        <p:nvSpPr>
          <p:cNvPr id="9" name="Rubrik 1">
            <a:extLst>
              <a:ext uri="{FF2B5EF4-FFF2-40B4-BE49-F238E27FC236}">
                <a16:creationId xmlns:a16="http://schemas.microsoft.com/office/drawing/2014/main" id="{786FCF08-12C5-4F44-8C02-FBCFFF365580}"/>
              </a:ext>
            </a:extLst>
          </p:cNvPr>
          <p:cNvSpPr>
            <a:spLocks noGrp="1"/>
          </p:cNvSpPr>
          <p:nvPr>
            <p:ph type="ctrTitle" hasCustomPrompt="1"/>
          </p:nvPr>
        </p:nvSpPr>
        <p:spPr>
          <a:xfrm>
            <a:off x="716438" y="1375840"/>
            <a:ext cx="10672288" cy="2534385"/>
          </a:xfrm>
          <a:prstGeom prst="rect">
            <a:avLst/>
          </a:prstGeom>
        </p:spPr>
        <p:txBody>
          <a:bodyPr anchor="b">
            <a:normAutofit/>
          </a:bodyPr>
          <a:lstStyle>
            <a:lvl1pPr algn="l">
              <a:defRPr sz="8000" b="1">
                <a:solidFill>
                  <a:schemeClr val="bg1"/>
                </a:solidFill>
                <a:effectLst>
                  <a:outerShdw blurRad="760724" dist="40251" dir="5400000" sx="102000" sy="102000" algn="ctr" rotWithShape="0">
                    <a:srgbClr val="000000">
                      <a:alpha val="88000"/>
                    </a:srgbClr>
                  </a:outerShdw>
                </a:effectLst>
              </a:defRPr>
            </a:lvl1pPr>
          </a:lstStyle>
          <a:p>
            <a:r>
              <a:rPr lang="sv-SE" dirty="0"/>
              <a:t>En stor rubrik</a:t>
            </a:r>
          </a:p>
        </p:txBody>
      </p:sp>
      <p:sp>
        <p:nvSpPr>
          <p:cNvPr id="10" name="Platshållare för text 2">
            <a:extLst>
              <a:ext uri="{FF2B5EF4-FFF2-40B4-BE49-F238E27FC236}">
                <a16:creationId xmlns:a16="http://schemas.microsoft.com/office/drawing/2014/main" id="{ED9CD450-4687-7947-B6EC-F7A528CBC350}"/>
              </a:ext>
            </a:extLst>
          </p:cNvPr>
          <p:cNvSpPr>
            <a:spLocks noGrp="1"/>
          </p:cNvSpPr>
          <p:nvPr>
            <p:ph type="body" idx="1" hasCustomPrompt="1"/>
          </p:nvPr>
        </p:nvSpPr>
        <p:spPr>
          <a:xfrm>
            <a:off x="774993" y="3844744"/>
            <a:ext cx="10613732" cy="1500187"/>
          </a:xfrm>
        </p:spPr>
        <p:txBody>
          <a:bodyPr/>
          <a:lstStyle>
            <a:lvl1pPr marL="0" indent="0">
              <a:buNone/>
              <a:defRPr sz="2400">
                <a:solidFill>
                  <a:schemeClr val="bg1"/>
                </a:solidFill>
                <a:effectLst>
                  <a:outerShdw blurRad="749300" dist="50800" dir="5400000" sx="102000" sy="102000" algn="ctr" rotWithShape="0">
                    <a:srgbClr val="000000">
                      <a:alpha val="80000"/>
                    </a:srgbClr>
                  </a:outerShd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En kortare text eller lista</a:t>
            </a:r>
          </a:p>
        </p:txBody>
      </p:sp>
    </p:spTree>
    <p:extLst>
      <p:ext uri="{BB962C8B-B14F-4D97-AF65-F5344CB8AC3E}">
        <p14:creationId xmlns:p14="http://schemas.microsoft.com/office/powerpoint/2010/main" val="3001126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Startsida med egen bild">
    <p:bg>
      <p:bgPr>
        <a:solidFill>
          <a:schemeClr val="bg2"/>
        </a:solidFill>
        <a:effectLst/>
      </p:bgPr>
    </p:bg>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05555947-6839-D04F-89CF-CE66D4847F1B}"/>
              </a:ext>
            </a:extLst>
          </p:cNvPr>
          <p:cNvSpPr>
            <a:spLocks noGrp="1"/>
          </p:cNvSpPr>
          <p:nvPr>
            <p:ph type="pic" sz="quarter" idx="16"/>
          </p:nvPr>
        </p:nvSpPr>
        <p:spPr>
          <a:xfrm>
            <a:off x="0" y="0"/>
            <a:ext cx="12192000" cy="6858000"/>
          </a:xfrm>
        </p:spPr>
        <p:txBody>
          <a:bodyPr/>
          <a:lstStyle/>
          <a:p>
            <a:r>
              <a:rPr lang="sv-SE"/>
              <a:t>Klicka på ikonen för att lägga till en bild</a:t>
            </a:r>
          </a:p>
        </p:txBody>
      </p:sp>
      <p:sp>
        <p:nvSpPr>
          <p:cNvPr id="23" name="Platshållare för bildnummer 5">
            <a:extLst>
              <a:ext uri="{FF2B5EF4-FFF2-40B4-BE49-F238E27FC236}">
                <a16:creationId xmlns:a16="http://schemas.microsoft.com/office/drawing/2014/main" id="{B25DAA44-605B-DA43-9344-4A5832FD794D}"/>
              </a:ext>
            </a:extLst>
          </p:cNvPr>
          <p:cNvSpPr>
            <a:spLocks noGrp="1"/>
          </p:cNvSpPr>
          <p:nvPr>
            <p:ph type="sldNum" sz="quarter" idx="4"/>
          </p:nvPr>
        </p:nvSpPr>
        <p:spPr>
          <a:xfrm>
            <a:off x="10611860" y="4763"/>
            <a:ext cx="776866" cy="415239"/>
          </a:xfrm>
          <a:prstGeom prst="rect">
            <a:avLst/>
          </a:prstGeom>
        </p:spPr>
        <p:txBody>
          <a:bodyPr vert="horz" lIns="91440" tIns="45720" rIns="91440" bIns="45720" rtlCol="0" anchor="b"/>
          <a:lstStyle>
            <a:lvl1pPr algn="r">
              <a:defRPr sz="900">
                <a:solidFill>
                  <a:schemeClr val="tx2"/>
                </a:solidFill>
              </a:defRPr>
            </a:lvl1pPr>
          </a:lstStyle>
          <a:p>
            <a:fld id="{A14E5930-0237-4444-B38F-6A854F197889}" type="slidenum">
              <a:rPr lang="sv-SE" smtClean="0"/>
              <a:pPr/>
              <a:t>‹#›</a:t>
            </a:fld>
            <a:endParaRPr lang="sv-SE" dirty="0"/>
          </a:p>
        </p:txBody>
      </p:sp>
      <p:sp>
        <p:nvSpPr>
          <p:cNvPr id="11" name="Platshållare för text 2">
            <a:extLst>
              <a:ext uri="{FF2B5EF4-FFF2-40B4-BE49-F238E27FC236}">
                <a16:creationId xmlns:a16="http://schemas.microsoft.com/office/drawing/2014/main" id="{86AB058B-8FA3-2944-BCCE-18D25161A426}"/>
              </a:ext>
            </a:extLst>
          </p:cNvPr>
          <p:cNvSpPr>
            <a:spLocks noGrp="1"/>
          </p:cNvSpPr>
          <p:nvPr>
            <p:ph type="body" sz="quarter" idx="13" hasCustomPrompt="1"/>
          </p:nvPr>
        </p:nvSpPr>
        <p:spPr>
          <a:xfrm>
            <a:off x="803274"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sv-SE" dirty="0"/>
              <a:t>Namn på presentatör</a:t>
            </a:r>
          </a:p>
        </p:txBody>
      </p:sp>
      <p:sp>
        <p:nvSpPr>
          <p:cNvPr id="12" name="Platshållare för text 2">
            <a:extLst>
              <a:ext uri="{FF2B5EF4-FFF2-40B4-BE49-F238E27FC236}">
                <a16:creationId xmlns:a16="http://schemas.microsoft.com/office/drawing/2014/main" id="{1F8609CD-5D8A-AB4D-B22C-20907AE41CCC}"/>
              </a:ext>
            </a:extLst>
          </p:cNvPr>
          <p:cNvSpPr>
            <a:spLocks noGrp="1"/>
          </p:cNvSpPr>
          <p:nvPr>
            <p:ph type="body" sz="quarter" idx="14" hasCustomPrompt="1"/>
          </p:nvPr>
        </p:nvSpPr>
        <p:spPr>
          <a:xfrm>
            <a:off x="3542498"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r>
              <a:rPr lang="sv-SE" sz="900" b="0" dirty="0" err="1"/>
              <a:t>Sekretessklass</a:t>
            </a:r>
            <a:endParaRPr lang="sv-SE" sz="900" b="0" dirty="0"/>
          </a:p>
        </p:txBody>
      </p:sp>
      <p:sp>
        <p:nvSpPr>
          <p:cNvPr id="6" name="Platshållare för bild 5">
            <a:extLst>
              <a:ext uri="{FF2B5EF4-FFF2-40B4-BE49-F238E27FC236}">
                <a16:creationId xmlns:a16="http://schemas.microsoft.com/office/drawing/2014/main" id="{68C2D2F5-A3A3-BD4A-B1C4-223C59DD6FB8}"/>
              </a:ext>
            </a:extLst>
          </p:cNvPr>
          <p:cNvSpPr>
            <a:spLocks noGrp="1"/>
          </p:cNvSpPr>
          <p:nvPr>
            <p:ph type="pic" sz="quarter" idx="15" hasCustomPrompt="1"/>
          </p:nvPr>
        </p:nvSpPr>
        <p:spPr>
          <a:xfrm>
            <a:off x="10787063" y="6144497"/>
            <a:ext cx="1203324" cy="536575"/>
          </a:xfrm>
          <a:noFill/>
        </p:spPr>
        <p:txBody>
          <a:bodyPr>
            <a:noAutofit/>
          </a:bodyPr>
          <a:lstStyle>
            <a:lvl2pPr marL="457200" indent="0">
              <a:buNone/>
              <a:defRPr sz="900"/>
            </a:lvl2pPr>
          </a:lstStyle>
          <a:p>
            <a:pPr lvl="1"/>
            <a:r>
              <a:rPr lang="sv-SE" sz="1800" dirty="0"/>
              <a:t>logga</a:t>
            </a:r>
            <a:endParaRPr lang="sv-SE" dirty="0"/>
          </a:p>
        </p:txBody>
      </p:sp>
      <p:sp>
        <p:nvSpPr>
          <p:cNvPr id="15" name="Rubrik 1">
            <a:extLst>
              <a:ext uri="{FF2B5EF4-FFF2-40B4-BE49-F238E27FC236}">
                <a16:creationId xmlns:a16="http://schemas.microsoft.com/office/drawing/2014/main" id="{F0B58228-047B-7646-BE33-BE759B4840FA}"/>
              </a:ext>
            </a:extLst>
          </p:cNvPr>
          <p:cNvSpPr>
            <a:spLocks noGrp="1"/>
          </p:cNvSpPr>
          <p:nvPr>
            <p:ph type="ctrTitle" hasCustomPrompt="1"/>
          </p:nvPr>
        </p:nvSpPr>
        <p:spPr>
          <a:xfrm>
            <a:off x="716438" y="1375840"/>
            <a:ext cx="10672288" cy="2534385"/>
          </a:xfrm>
          <a:prstGeom prst="rect">
            <a:avLst/>
          </a:prstGeom>
        </p:spPr>
        <p:txBody>
          <a:bodyPr anchor="b">
            <a:normAutofit/>
          </a:bodyPr>
          <a:lstStyle>
            <a:lvl1pPr algn="l">
              <a:defRPr sz="8000" b="1">
                <a:solidFill>
                  <a:schemeClr val="bg1"/>
                </a:solidFill>
                <a:effectLst>
                  <a:outerShdw blurRad="760724" dist="40251" dir="5400000" sx="102000" sy="102000" algn="ctr" rotWithShape="0">
                    <a:srgbClr val="000000">
                      <a:alpha val="88000"/>
                    </a:srgbClr>
                  </a:outerShdw>
                </a:effectLst>
              </a:defRPr>
            </a:lvl1pPr>
          </a:lstStyle>
          <a:p>
            <a:r>
              <a:rPr lang="sv-SE" dirty="0"/>
              <a:t>En stor rubrik</a:t>
            </a:r>
          </a:p>
        </p:txBody>
      </p:sp>
      <p:sp>
        <p:nvSpPr>
          <p:cNvPr id="16" name="Platshållare för text 2">
            <a:extLst>
              <a:ext uri="{FF2B5EF4-FFF2-40B4-BE49-F238E27FC236}">
                <a16:creationId xmlns:a16="http://schemas.microsoft.com/office/drawing/2014/main" id="{AF135AE8-C300-BB4D-BE9F-AD7991223871}"/>
              </a:ext>
            </a:extLst>
          </p:cNvPr>
          <p:cNvSpPr>
            <a:spLocks noGrp="1"/>
          </p:cNvSpPr>
          <p:nvPr>
            <p:ph type="body" idx="1" hasCustomPrompt="1"/>
          </p:nvPr>
        </p:nvSpPr>
        <p:spPr>
          <a:xfrm>
            <a:off x="774993" y="3844744"/>
            <a:ext cx="10613732" cy="1500187"/>
          </a:xfrm>
        </p:spPr>
        <p:txBody>
          <a:bodyPr/>
          <a:lstStyle>
            <a:lvl1pPr marL="0" indent="0">
              <a:buNone/>
              <a:defRPr sz="2400">
                <a:solidFill>
                  <a:schemeClr val="bg1"/>
                </a:solidFill>
                <a:effectLst>
                  <a:outerShdw blurRad="749300" dist="50800" dir="5400000" sx="102000" sy="102000" algn="ctr" rotWithShape="0">
                    <a:srgbClr val="000000">
                      <a:alpha val="80000"/>
                    </a:srgbClr>
                  </a:outerShd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En kortare text eller lista</a:t>
            </a:r>
          </a:p>
        </p:txBody>
      </p:sp>
    </p:spTree>
    <p:extLst>
      <p:ext uri="{BB962C8B-B14F-4D97-AF65-F5344CB8AC3E}">
        <p14:creationId xmlns:p14="http://schemas.microsoft.com/office/powerpoint/2010/main" val="4018526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image" Target="../media/image11.emf"/><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theme" Target="../theme/theme2.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C30DF0F9-A87D-3440-A4D0-1A7EE21347C5}"/>
              </a:ext>
            </a:extLst>
          </p:cNvPr>
          <p:cNvSpPr>
            <a:spLocks noGrp="1"/>
          </p:cNvSpPr>
          <p:nvPr>
            <p:ph type="body" idx="1"/>
          </p:nvPr>
        </p:nvSpPr>
        <p:spPr>
          <a:xfrm>
            <a:off x="803275" y="2150533"/>
            <a:ext cx="10585450" cy="3799417"/>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56FF2999-65DB-B146-949A-B153A30E48A2}"/>
              </a:ext>
            </a:extLst>
          </p:cNvPr>
          <p:cNvSpPr>
            <a:spLocks noGrp="1"/>
          </p:cNvSpPr>
          <p:nvPr>
            <p:ph type="sldNum" sz="quarter" idx="4"/>
          </p:nvPr>
        </p:nvSpPr>
        <p:spPr>
          <a:xfrm>
            <a:off x="10611860" y="4763"/>
            <a:ext cx="776866" cy="415239"/>
          </a:xfrm>
          <a:prstGeom prst="rect">
            <a:avLst/>
          </a:prstGeom>
        </p:spPr>
        <p:txBody>
          <a:bodyPr vert="horz" lIns="91440" tIns="45720" rIns="91440" bIns="45720" rtlCol="0" anchor="b"/>
          <a:lstStyle>
            <a:lvl1pPr algn="r">
              <a:defRPr sz="900">
                <a:solidFill>
                  <a:schemeClr val="tx2"/>
                </a:solidFill>
              </a:defRPr>
            </a:lvl1pPr>
          </a:lstStyle>
          <a:p>
            <a:fld id="{A14E5930-0237-4444-B38F-6A854F197889}" type="slidenum">
              <a:rPr lang="sv-SE" smtClean="0"/>
              <a:pPr/>
              <a:t>‹#›</a:t>
            </a:fld>
            <a:endParaRPr lang="sv-SE" dirty="0"/>
          </a:p>
        </p:txBody>
      </p:sp>
      <p:pic>
        <p:nvPicPr>
          <p:cNvPr id="9" name="Bildobjekt 8">
            <a:extLst>
              <a:ext uri="{FF2B5EF4-FFF2-40B4-BE49-F238E27FC236}">
                <a16:creationId xmlns:a16="http://schemas.microsoft.com/office/drawing/2014/main" id="{AB392BB7-8155-554B-8D91-06CD5C11F7CD}"/>
              </a:ext>
            </a:extLst>
          </p:cNvPr>
          <p:cNvPicPr>
            <a:picLocks noChangeAspect="1"/>
          </p:cNvPicPr>
          <p:nvPr userDrawn="1"/>
        </p:nvPicPr>
        <p:blipFill>
          <a:blip r:embed="rId22"/>
          <a:stretch>
            <a:fillRect/>
          </a:stretch>
        </p:blipFill>
        <p:spPr>
          <a:xfrm>
            <a:off x="10787063" y="6143693"/>
            <a:ext cx="1203324" cy="525395"/>
          </a:xfrm>
          <a:prstGeom prst="rect">
            <a:avLst/>
          </a:prstGeom>
        </p:spPr>
      </p:pic>
      <p:sp>
        <p:nvSpPr>
          <p:cNvPr id="22" name="Platshållare för rubrik 21">
            <a:extLst>
              <a:ext uri="{FF2B5EF4-FFF2-40B4-BE49-F238E27FC236}">
                <a16:creationId xmlns:a16="http://schemas.microsoft.com/office/drawing/2014/main" id="{C192E144-B096-344A-96AD-B301679C5B8D}"/>
              </a:ext>
            </a:extLst>
          </p:cNvPr>
          <p:cNvSpPr>
            <a:spLocks noGrp="1"/>
          </p:cNvSpPr>
          <p:nvPr>
            <p:ph type="title"/>
          </p:nvPr>
        </p:nvSpPr>
        <p:spPr>
          <a:xfrm>
            <a:off x="803276" y="908049"/>
            <a:ext cx="10585450" cy="1108075"/>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4" name="textruta 3">
            <a:extLst>
              <a:ext uri="{FF2B5EF4-FFF2-40B4-BE49-F238E27FC236}">
                <a16:creationId xmlns:a16="http://schemas.microsoft.com/office/drawing/2014/main" id="{167909C7-11F3-F94B-8E39-C3605F37F0B2}"/>
              </a:ext>
            </a:extLst>
          </p:cNvPr>
          <p:cNvSpPr txBox="1"/>
          <p:nvPr userDrawn="1">
            <p:extLst>
              <p:ext uri="{1162E1C5-73C7-4A58-AE30-91384D911F3F}">
                <p184:classification xmlns:p184="http://schemas.microsoft.com/office/powerpoint/2018/4/main" val="hdr"/>
              </p:ext>
            </p:extLst>
          </p:nvPr>
        </p:nvSpPr>
        <p:spPr>
          <a:xfrm>
            <a:off x="5923725" y="63500"/>
            <a:ext cx="379412" cy="152400"/>
          </a:xfrm>
          <a:prstGeom prst="rect">
            <a:avLst/>
          </a:prstGeom>
        </p:spPr>
        <p:txBody>
          <a:bodyPr horzOverflow="overflow" lIns="0" tIns="0" rIns="0" bIns="0">
            <a:spAutoFit/>
          </a:bodyPr>
          <a:lstStyle/>
          <a:p>
            <a:pPr algn="l"/>
            <a:r>
              <a:rPr lang="sv-SE" sz="1000">
                <a:solidFill>
                  <a:srgbClr val="000000">
                    <a:alpha val="50000"/>
                  </a:srgbClr>
                </a:solidFill>
                <a:latin typeface="Arial" panose="020B0604020202020204" pitchFamily="34" charset="0"/>
                <a:cs typeface="Arial" panose="020B0604020202020204" pitchFamily="34" charset="0"/>
              </a:rPr>
              <a:t>Public</a:t>
            </a:r>
          </a:p>
        </p:txBody>
      </p:sp>
    </p:spTree>
    <p:extLst>
      <p:ext uri="{BB962C8B-B14F-4D97-AF65-F5344CB8AC3E}">
        <p14:creationId xmlns:p14="http://schemas.microsoft.com/office/powerpoint/2010/main" val="3916943254"/>
      </p:ext>
    </p:extLst>
  </p:cSld>
  <p:clrMap bg1="lt1" tx1="dk1" bg2="lt2" tx2="dk2" accent1="accent1" accent2="accent2" accent3="accent3" accent4="accent4" accent5="accent5" accent6="accent6" hlink="hlink" folHlink="folHlink"/>
  <p:sldLayoutIdLst>
    <p:sldLayoutId id="2147483752" r:id="rId1"/>
    <p:sldLayoutId id="2147483755" r:id="rId2"/>
    <p:sldLayoutId id="2147483757" r:id="rId3"/>
    <p:sldLayoutId id="2147483758" r:id="rId4"/>
    <p:sldLayoutId id="2147483759" r:id="rId5"/>
    <p:sldLayoutId id="2147483760" r:id="rId6"/>
    <p:sldLayoutId id="2147483761" r:id="rId7"/>
    <p:sldLayoutId id="2147483762" r:id="rId8"/>
    <p:sldLayoutId id="2147483763" r:id="rId9"/>
    <p:sldLayoutId id="2147483765" r:id="rId10"/>
    <p:sldLayoutId id="2147483768" r:id="rId11"/>
    <p:sldLayoutId id="2147483772" r:id="rId12"/>
    <p:sldLayoutId id="2147483773" r:id="rId13"/>
    <p:sldLayoutId id="2147483778" r:id="rId14"/>
    <p:sldLayoutId id="2147483779" r:id="rId15"/>
    <p:sldLayoutId id="2147483783" r:id="rId16"/>
    <p:sldLayoutId id="2147483786" r:id="rId17"/>
    <p:sldLayoutId id="2147483788" r:id="rId18"/>
    <p:sldLayoutId id="2147483828" r:id="rId19"/>
    <p:sldLayoutId id="2147483829" r:id="rId20"/>
  </p:sldLayoutIdLst>
  <p:hf hdr="0" ftr="0" dt="0"/>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727" userDrawn="1">
          <p15:clr>
            <a:srgbClr val="F26B43"/>
          </p15:clr>
        </p15:guide>
        <p15:guide id="4" pos="3953" userDrawn="1">
          <p15:clr>
            <a:srgbClr val="F26B43"/>
          </p15:clr>
        </p15:guide>
        <p15:guide id="5" pos="393" userDrawn="1">
          <p15:clr>
            <a:srgbClr val="F26B43"/>
          </p15:clr>
        </p15:guide>
        <p15:guide id="6" orient="horz" pos="2273" userDrawn="1">
          <p15:clr>
            <a:srgbClr val="F26B43"/>
          </p15:clr>
        </p15:guide>
        <p15:guide id="7" orient="horz" pos="2047" userDrawn="1">
          <p15:clr>
            <a:srgbClr val="F26B43"/>
          </p15:clr>
        </p15:guide>
        <p15:guide id="8" orient="horz" pos="3748" userDrawn="1">
          <p15:clr>
            <a:srgbClr val="F26B43"/>
          </p15:clr>
        </p15:guide>
        <p15:guide id="9" pos="7287" userDrawn="1">
          <p15:clr>
            <a:srgbClr val="F26B43"/>
          </p15:clr>
        </p15:guide>
        <p15:guide id="10" orient="horz" pos="3974" userDrawn="1">
          <p15:clr>
            <a:srgbClr val="F26B43"/>
          </p15:clr>
        </p15:guide>
        <p15:guide id="11" orient="horz" pos="4201" userDrawn="1">
          <p15:clr>
            <a:srgbClr val="F26B43"/>
          </p15:clr>
        </p15:guide>
        <p15:guide id="12" orient="horz" pos="232" userDrawn="1">
          <p15:clr>
            <a:srgbClr val="F26B43"/>
          </p15:clr>
        </p15:guide>
        <p15:guide id="13" pos="2116" userDrawn="1">
          <p15:clr>
            <a:srgbClr val="F26B43"/>
          </p15:clr>
        </p15:guide>
        <p15:guide id="14" pos="5564" userDrawn="1">
          <p15:clr>
            <a:srgbClr val="F26B43"/>
          </p15:clr>
        </p15:guide>
        <p15:guide id="15" orient="horz" pos="346" userDrawn="1">
          <p15:clr>
            <a:srgbClr val="F26B43"/>
          </p15:clr>
        </p15:guide>
        <p15:guide id="16" orient="horz" pos="572" userDrawn="1">
          <p15:clr>
            <a:srgbClr val="F26B43"/>
          </p15:clr>
        </p15:guide>
        <p15:guide id="17" pos="2978" userDrawn="1">
          <p15:clr>
            <a:srgbClr val="F26B43"/>
          </p15:clr>
        </p15:guide>
        <p15:guide id="18" pos="1255" userDrawn="1">
          <p15:clr>
            <a:srgbClr val="F26B43"/>
          </p15:clr>
        </p15:guide>
        <p15:guide id="19" pos="3092" userDrawn="1">
          <p15:clr>
            <a:srgbClr val="F26B43"/>
          </p15:clr>
        </p15:guide>
        <p15:guide id="20" pos="2865" userDrawn="1">
          <p15:clr>
            <a:srgbClr val="F26B43"/>
          </p15:clr>
        </p15:guide>
        <p15:guide id="21" pos="2003" userDrawn="1">
          <p15:clr>
            <a:srgbClr val="F26B43"/>
          </p15:clr>
        </p15:guide>
        <p15:guide id="22" pos="2230" userDrawn="1">
          <p15:clr>
            <a:srgbClr val="F26B43"/>
          </p15:clr>
        </p15:guide>
        <p15:guide id="23" pos="1141" userDrawn="1">
          <p15:clr>
            <a:srgbClr val="F26B43"/>
          </p15:clr>
        </p15:guide>
        <p15:guide id="24" pos="1368" userDrawn="1">
          <p15:clr>
            <a:srgbClr val="F26B43"/>
          </p15:clr>
        </p15:guide>
        <p15:guide id="25" pos="506" userDrawn="1">
          <p15:clr>
            <a:srgbClr val="F26B43"/>
          </p15:clr>
        </p15:guide>
        <p15:guide id="26" pos="279" userDrawn="1">
          <p15:clr>
            <a:srgbClr val="F26B43"/>
          </p15:clr>
        </p15:guide>
        <p15:guide id="27" pos="4702" userDrawn="1">
          <p15:clr>
            <a:srgbClr val="F26B43"/>
          </p15:clr>
        </p15:guide>
        <p15:guide id="28" pos="6425" userDrawn="1">
          <p15:clr>
            <a:srgbClr val="F26B43"/>
          </p15:clr>
        </p15:guide>
        <p15:guide id="29" pos="4588" userDrawn="1">
          <p15:clr>
            <a:srgbClr val="F26B43"/>
          </p15:clr>
        </p15:guide>
        <p15:guide id="30" pos="4815" userDrawn="1">
          <p15:clr>
            <a:srgbClr val="F26B43"/>
          </p15:clr>
        </p15:guide>
        <p15:guide id="31" pos="5450" userDrawn="1">
          <p15:clr>
            <a:srgbClr val="F26B43"/>
          </p15:clr>
        </p15:guide>
        <p15:guide id="32" pos="5677" userDrawn="1">
          <p15:clr>
            <a:srgbClr val="F26B43"/>
          </p15:clr>
        </p15:guide>
        <p15:guide id="33" pos="6312" userDrawn="1">
          <p15:clr>
            <a:srgbClr val="F26B43"/>
          </p15:clr>
        </p15:guide>
        <p15:guide id="34" pos="6539" userDrawn="1">
          <p15:clr>
            <a:srgbClr val="F26B43"/>
          </p15:clr>
        </p15:guide>
        <p15:guide id="35" pos="7174" userDrawn="1">
          <p15:clr>
            <a:srgbClr val="F26B43"/>
          </p15:clr>
        </p15:guide>
        <p15:guide id="36" pos="7401" userDrawn="1">
          <p15:clr>
            <a:srgbClr val="F26B43"/>
          </p15:clr>
        </p15:guide>
        <p15:guide id="37" pos="55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C30DF0F9-A87D-3440-A4D0-1A7EE21347C5}"/>
              </a:ext>
            </a:extLst>
          </p:cNvPr>
          <p:cNvSpPr>
            <a:spLocks noGrp="1"/>
          </p:cNvSpPr>
          <p:nvPr>
            <p:ph type="body" idx="1"/>
          </p:nvPr>
        </p:nvSpPr>
        <p:spPr>
          <a:xfrm>
            <a:off x="803275" y="2150533"/>
            <a:ext cx="10585450" cy="3799417"/>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56FF2999-65DB-B146-949A-B153A30E48A2}"/>
              </a:ext>
            </a:extLst>
          </p:cNvPr>
          <p:cNvSpPr>
            <a:spLocks noGrp="1"/>
          </p:cNvSpPr>
          <p:nvPr>
            <p:ph type="sldNum" sz="quarter" idx="4"/>
          </p:nvPr>
        </p:nvSpPr>
        <p:spPr>
          <a:xfrm>
            <a:off x="10611860" y="4763"/>
            <a:ext cx="776866" cy="415239"/>
          </a:xfrm>
          <a:prstGeom prst="rect">
            <a:avLst/>
          </a:prstGeom>
        </p:spPr>
        <p:txBody>
          <a:bodyPr vert="horz" lIns="91440" tIns="45720" rIns="91440" bIns="45720" rtlCol="0" anchor="b"/>
          <a:lstStyle>
            <a:lvl1pPr algn="r">
              <a:defRPr sz="900">
                <a:solidFill>
                  <a:schemeClr val="accent3"/>
                </a:solidFill>
              </a:defRPr>
            </a:lvl1pPr>
          </a:lstStyle>
          <a:p>
            <a:fld id="{A14E5930-0237-4444-B38F-6A854F197889}" type="slidenum">
              <a:rPr lang="sv-SE" smtClean="0"/>
              <a:pPr/>
              <a:t>‹#›</a:t>
            </a:fld>
            <a:endParaRPr lang="sv-SE" dirty="0"/>
          </a:p>
        </p:txBody>
      </p:sp>
      <p:pic>
        <p:nvPicPr>
          <p:cNvPr id="9" name="Bildobjekt 8">
            <a:extLst>
              <a:ext uri="{FF2B5EF4-FFF2-40B4-BE49-F238E27FC236}">
                <a16:creationId xmlns:a16="http://schemas.microsoft.com/office/drawing/2014/main" id="{AB392BB7-8155-554B-8D91-06CD5C11F7CD}"/>
              </a:ext>
            </a:extLst>
          </p:cNvPr>
          <p:cNvPicPr>
            <a:picLocks noChangeAspect="1"/>
          </p:cNvPicPr>
          <p:nvPr userDrawn="1"/>
        </p:nvPicPr>
        <p:blipFill>
          <a:blip r:embed="rId20"/>
          <a:srcRect/>
          <a:stretch/>
        </p:blipFill>
        <p:spPr>
          <a:xfrm>
            <a:off x="10787063" y="6143693"/>
            <a:ext cx="1203324" cy="525394"/>
          </a:xfrm>
          <a:prstGeom prst="rect">
            <a:avLst/>
          </a:prstGeom>
        </p:spPr>
      </p:pic>
      <p:sp>
        <p:nvSpPr>
          <p:cNvPr id="22" name="Platshållare för rubrik 21">
            <a:extLst>
              <a:ext uri="{FF2B5EF4-FFF2-40B4-BE49-F238E27FC236}">
                <a16:creationId xmlns:a16="http://schemas.microsoft.com/office/drawing/2014/main" id="{C192E144-B096-344A-96AD-B301679C5B8D}"/>
              </a:ext>
            </a:extLst>
          </p:cNvPr>
          <p:cNvSpPr>
            <a:spLocks noGrp="1"/>
          </p:cNvSpPr>
          <p:nvPr>
            <p:ph type="title"/>
          </p:nvPr>
        </p:nvSpPr>
        <p:spPr>
          <a:xfrm>
            <a:off x="803276" y="908049"/>
            <a:ext cx="10585450" cy="1108075"/>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4" name="textruta 3">
            <a:extLst>
              <a:ext uri="{FF2B5EF4-FFF2-40B4-BE49-F238E27FC236}">
                <a16:creationId xmlns:a16="http://schemas.microsoft.com/office/drawing/2014/main" id="{BD6E6024-7CCB-BB3B-2D0D-66E921E6ABE0}"/>
              </a:ext>
            </a:extLst>
          </p:cNvPr>
          <p:cNvSpPr txBox="1"/>
          <p:nvPr userDrawn="1">
            <p:extLst>
              <p:ext uri="{1162E1C5-73C7-4A58-AE30-91384D911F3F}">
                <p184:classification xmlns:p184="http://schemas.microsoft.com/office/powerpoint/2018/4/main" val="hdr"/>
              </p:ext>
            </p:extLst>
          </p:nvPr>
        </p:nvSpPr>
        <p:spPr>
          <a:xfrm>
            <a:off x="5923725" y="63500"/>
            <a:ext cx="379412" cy="152400"/>
          </a:xfrm>
          <a:prstGeom prst="rect">
            <a:avLst/>
          </a:prstGeom>
        </p:spPr>
        <p:txBody>
          <a:bodyPr horzOverflow="overflow" lIns="0" tIns="0" rIns="0" bIns="0">
            <a:spAutoFit/>
          </a:bodyPr>
          <a:lstStyle/>
          <a:p>
            <a:pPr algn="l"/>
            <a:r>
              <a:rPr lang="sv-SE" sz="1000">
                <a:solidFill>
                  <a:srgbClr val="000000">
                    <a:alpha val="50000"/>
                  </a:srgbClr>
                </a:solidFill>
                <a:latin typeface="Arial" panose="020B0604020202020204" pitchFamily="34" charset="0"/>
                <a:cs typeface="Arial" panose="020B0604020202020204" pitchFamily="34" charset="0"/>
              </a:rPr>
              <a:t>Public</a:t>
            </a:r>
          </a:p>
        </p:txBody>
      </p:sp>
    </p:spTree>
    <p:extLst>
      <p:ext uri="{BB962C8B-B14F-4D97-AF65-F5344CB8AC3E}">
        <p14:creationId xmlns:p14="http://schemas.microsoft.com/office/powerpoint/2010/main" val="1894538396"/>
      </p:ext>
    </p:extLst>
  </p:cSld>
  <p:clrMap bg1="lt1" tx1="dk1" bg2="lt2" tx2="dk2" accent1="accent1" accent2="accent2" accent3="accent3" accent4="accent4" accent5="accent5" accent6="accent6" hlink="hlink" folHlink="folHlink"/>
  <p:sldLayoutIdLst>
    <p:sldLayoutId id="2147483792"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5" r:id="rId10"/>
    <p:sldLayoutId id="2147483808" r:id="rId11"/>
    <p:sldLayoutId id="2147483813" r:id="rId12"/>
    <p:sldLayoutId id="2147483814" r:id="rId13"/>
    <p:sldLayoutId id="2147483819" r:id="rId14"/>
    <p:sldLayoutId id="2147483820" r:id="rId15"/>
    <p:sldLayoutId id="2147483823" r:id="rId16"/>
    <p:sldLayoutId id="2147483826" r:id="rId17"/>
    <p:sldLayoutId id="2147483827" r:id="rId18"/>
  </p:sldLayoutIdLst>
  <p:hf hdr="0" ftr="0" dt="0"/>
  <p:txStyles>
    <p:titleStyle>
      <a:lvl1pPr algn="l" defTabSz="914400" rtl="0" eaLnBrk="1" latinLnBrk="0" hangingPunct="1">
        <a:lnSpc>
          <a:spcPct val="90000"/>
        </a:lnSpc>
        <a:spcBef>
          <a:spcPct val="0"/>
        </a:spcBef>
        <a:buNone/>
        <a:defRPr sz="44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727" userDrawn="1">
          <p15:clr>
            <a:srgbClr val="F26B43"/>
          </p15:clr>
        </p15:guide>
        <p15:guide id="4" pos="3953" userDrawn="1">
          <p15:clr>
            <a:srgbClr val="F26B43"/>
          </p15:clr>
        </p15:guide>
        <p15:guide id="5" pos="393" userDrawn="1">
          <p15:clr>
            <a:srgbClr val="F26B43"/>
          </p15:clr>
        </p15:guide>
        <p15:guide id="6" orient="horz" pos="2273" userDrawn="1">
          <p15:clr>
            <a:srgbClr val="F26B43"/>
          </p15:clr>
        </p15:guide>
        <p15:guide id="7" orient="horz" pos="2047" userDrawn="1">
          <p15:clr>
            <a:srgbClr val="F26B43"/>
          </p15:clr>
        </p15:guide>
        <p15:guide id="8" orient="horz" pos="3748" userDrawn="1">
          <p15:clr>
            <a:srgbClr val="F26B43"/>
          </p15:clr>
        </p15:guide>
        <p15:guide id="9" pos="7287" userDrawn="1">
          <p15:clr>
            <a:srgbClr val="F26B43"/>
          </p15:clr>
        </p15:guide>
        <p15:guide id="10" orient="horz" pos="3974" userDrawn="1">
          <p15:clr>
            <a:srgbClr val="F26B43"/>
          </p15:clr>
        </p15:guide>
        <p15:guide id="11" orient="horz" pos="4201" userDrawn="1">
          <p15:clr>
            <a:srgbClr val="F26B43"/>
          </p15:clr>
        </p15:guide>
        <p15:guide id="12" orient="horz" pos="232" userDrawn="1">
          <p15:clr>
            <a:srgbClr val="F26B43"/>
          </p15:clr>
        </p15:guide>
        <p15:guide id="13" pos="2116" userDrawn="1">
          <p15:clr>
            <a:srgbClr val="F26B43"/>
          </p15:clr>
        </p15:guide>
        <p15:guide id="14" pos="5564" userDrawn="1">
          <p15:clr>
            <a:srgbClr val="F26B43"/>
          </p15:clr>
        </p15:guide>
        <p15:guide id="15" orient="horz" pos="346" userDrawn="1">
          <p15:clr>
            <a:srgbClr val="F26B43"/>
          </p15:clr>
        </p15:guide>
        <p15:guide id="16" orient="horz" pos="572" userDrawn="1">
          <p15:clr>
            <a:srgbClr val="F26B43"/>
          </p15:clr>
        </p15:guide>
        <p15:guide id="17" pos="2978" userDrawn="1">
          <p15:clr>
            <a:srgbClr val="F26B43"/>
          </p15:clr>
        </p15:guide>
        <p15:guide id="18" pos="1255" userDrawn="1">
          <p15:clr>
            <a:srgbClr val="F26B43"/>
          </p15:clr>
        </p15:guide>
        <p15:guide id="19" pos="3092" userDrawn="1">
          <p15:clr>
            <a:srgbClr val="F26B43"/>
          </p15:clr>
        </p15:guide>
        <p15:guide id="20" pos="2865" userDrawn="1">
          <p15:clr>
            <a:srgbClr val="F26B43"/>
          </p15:clr>
        </p15:guide>
        <p15:guide id="21" pos="2003" userDrawn="1">
          <p15:clr>
            <a:srgbClr val="F26B43"/>
          </p15:clr>
        </p15:guide>
        <p15:guide id="22" pos="2230" userDrawn="1">
          <p15:clr>
            <a:srgbClr val="F26B43"/>
          </p15:clr>
        </p15:guide>
        <p15:guide id="23" pos="1141" userDrawn="1">
          <p15:clr>
            <a:srgbClr val="F26B43"/>
          </p15:clr>
        </p15:guide>
        <p15:guide id="24" pos="1368" userDrawn="1">
          <p15:clr>
            <a:srgbClr val="F26B43"/>
          </p15:clr>
        </p15:guide>
        <p15:guide id="25" pos="506" userDrawn="1">
          <p15:clr>
            <a:srgbClr val="F26B43"/>
          </p15:clr>
        </p15:guide>
        <p15:guide id="26" pos="279" userDrawn="1">
          <p15:clr>
            <a:srgbClr val="F26B43"/>
          </p15:clr>
        </p15:guide>
        <p15:guide id="27" pos="4702" userDrawn="1">
          <p15:clr>
            <a:srgbClr val="F26B43"/>
          </p15:clr>
        </p15:guide>
        <p15:guide id="28" pos="6425" userDrawn="1">
          <p15:clr>
            <a:srgbClr val="F26B43"/>
          </p15:clr>
        </p15:guide>
        <p15:guide id="29" pos="4588" userDrawn="1">
          <p15:clr>
            <a:srgbClr val="F26B43"/>
          </p15:clr>
        </p15:guide>
        <p15:guide id="30" pos="4815" userDrawn="1">
          <p15:clr>
            <a:srgbClr val="F26B43"/>
          </p15:clr>
        </p15:guide>
        <p15:guide id="31" pos="5450" userDrawn="1">
          <p15:clr>
            <a:srgbClr val="F26B43"/>
          </p15:clr>
        </p15:guide>
        <p15:guide id="32" pos="5677" userDrawn="1">
          <p15:clr>
            <a:srgbClr val="F26B43"/>
          </p15:clr>
        </p15:guide>
        <p15:guide id="33" pos="6312" userDrawn="1">
          <p15:clr>
            <a:srgbClr val="F26B43"/>
          </p15:clr>
        </p15:guide>
        <p15:guide id="34" pos="6539" userDrawn="1">
          <p15:clr>
            <a:srgbClr val="F26B43"/>
          </p15:clr>
        </p15:guide>
        <p15:guide id="35" pos="7174" userDrawn="1">
          <p15:clr>
            <a:srgbClr val="F26B43"/>
          </p15:clr>
        </p15:guide>
        <p15:guide id="36" pos="7401" userDrawn="1">
          <p15:clr>
            <a:srgbClr val="F26B43"/>
          </p15:clr>
        </p15:guide>
        <p15:guide id="37" pos="55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sv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0.xml"/><Relationship Id="rId5" Type="http://schemas.openxmlformats.org/officeDocument/2006/relationships/image" Target="../media/image19.jpe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jpeg"/><Relationship Id="rId1" Type="http://schemas.openxmlformats.org/officeDocument/2006/relationships/slideLayout" Target="../slideLayouts/slideLayout20.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hyperlink" Target="https://www.picpedia.org/chalkboard/r/rules.html" TargetMode="External"/><Relationship Id="rId2" Type="http://schemas.openxmlformats.org/officeDocument/2006/relationships/image" Target="../media/image23.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p:txBody>
          <a:bodyPr>
            <a:normAutofit/>
          </a:bodyPr>
          <a:lstStyle/>
          <a:p>
            <a:r>
              <a:rPr lang="sv-SE" sz="5400" dirty="0">
                <a:latin typeface="Calibri" panose="020F0502020204030204" pitchFamily="34" charset="0"/>
                <a:cs typeface="Calibri" panose="020F0502020204030204" pitchFamily="34" charset="0"/>
              </a:rPr>
              <a:t>OKGs information innan kursstart</a:t>
            </a:r>
          </a:p>
        </p:txBody>
      </p:sp>
    </p:spTree>
    <p:extLst>
      <p:ext uri="{BB962C8B-B14F-4D97-AF65-F5344CB8AC3E}">
        <p14:creationId xmlns:p14="http://schemas.microsoft.com/office/powerpoint/2010/main" val="2325766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0A4DD809-C53B-6404-C671-5A9694B6B074}"/>
              </a:ext>
            </a:extLst>
          </p:cNvPr>
          <p:cNvSpPr>
            <a:spLocks noGrp="1"/>
          </p:cNvSpPr>
          <p:nvPr>
            <p:ph type="sldNum" sz="quarter" idx="12"/>
          </p:nvPr>
        </p:nvSpPr>
        <p:spPr/>
        <p:txBody>
          <a:bodyPr/>
          <a:lstStyle/>
          <a:p>
            <a:fld id="{5964345D-335F-4612-993D-B883EA7E7204}" type="slidenum">
              <a:rPr lang="en-GB" smtClean="0"/>
              <a:t>10</a:t>
            </a:fld>
            <a:endParaRPr lang="en-GB"/>
          </a:p>
        </p:txBody>
      </p:sp>
      <p:sp>
        <p:nvSpPr>
          <p:cNvPr id="4" name="Platshållare för innehåll 3">
            <a:extLst>
              <a:ext uri="{FF2B5EF4-FFF2-40B4-BE49-F238E27FC236}">
                <a16:creationId xmlns:a16="http://schemas.microsoft.com/office/drawing/2014/main" id="{8861EAA2-884B-ED75-09D8-AD56A6C271AC}"/>
              </a:ext>
            </a:extLst>
          </p:cNvPr>
          <p:cNvSpPr>
            <a:spLocks noGrp="1"/>
          </p:cNvSpPr>
          <p:nvPr>
            <p:ph idx="1"/>
          </p:nvPr>
        </p:nvSpPr>
        <p:spPr/>
        <p:txBody>
          <a:bodyPr/>
          <a:lstStyle/>
          <a:p>
            <a:r>
              <a:rPr lang="sv-SE" dirty="0"/>
              <a:t>Det gäller ett generellt fotograferingsförbud på hela området. Fotografering tillåten enligt 2006-01786 - Regler för fotografering</a:t>
            </a:r>
          </a:p>
        </p:txBody>
      </p:sp>
      <p:sp>
        <p:nvSpPr>
          <p:cNvPr id="5" name="Platshållare för text 4">
            <a:extLst>
              <a:ext uri="{FF2B5EF4-FFF2-40B4-BE49-F238E27FC236}">
                <a16:creationId xmlns:a16="http://schemas.microsoft.com/office/drawing/2014/main" id="{19DECB60-297B-9C2B-B06F-A57EA0E45497}"/>
              </a:ext>
            </a:extLst>
          </p:cNvPr>
          <p:cNvSpPr>
            <a:spLocks noGrp="1"/>
          </p:cNvSpPr>
          <p:nvPr>
            <p:ph type="body" sz="quarter" idx="13"/>
          </p:nvPr>
        </p:nvSpPr>
        <p:spPr>
          <a:xfrm>
            <a:off x="1890877" y="836712"/>
            <a:ext cx="8640960" cy="576262"/>
          </a:xfrm>
        </p:spPr>
        <p:txBody>
          <a:bodyPr>
            <a:noAutofit/>
          </a:bodyPr>
          <a:lstStyle/>
          <a:p>
            <a:pPr algn="ctr"/>
            <a:r>
              <a:rPr lang="sv-SE" sz="4000" b="1" dirty="0">
                <a:solidFill>
                  <a:schemeClr val="tx2"/>
                </a:solidFill>
                <a:latin typeface="Calibri" panose="020F0502020204030204" pitchFamily="34" charset="0"/>
                <a:ea typeface="+mj-ea"/>
                <a:cs typeface="Calibri" panose="020F0502020204030204" pitchFamily="34" charset="0"/>
              </a:rPr>
              <a:t>Fotograferingsförbud</a:t>
            </a:r>
          </a:p>
        </p:txBody>
      </p:sp>
      <p:grpSp>
        <p:nvGrpSpPr>
          <p:cNvPr id="13" name="Grupp 12">
            <a:extLst>
              <a:ext uri="{FF2B5EF4-FFF2-40B4-BE49-F238E27FC236}">
                <a16:creationId xmlns:a16="http://schemas.microsoft.com/office/drawing/2014/main" id="{C32C4A5C-BDE0-8DA1-DB45-7B1DF0DFA48C}"/>
              </a:ext>
            </a:extLst>
          </p:cNvPr>
          <p:cNvGrpSpPr/>
          <p:nvPr/>
        </p:nvGrpSpPr>
        <p:grpSpPr>
          <a:xfrm>
            <a:off x="4058798" y="2693689"/>
            <a:ext cx="4074404" cy="4074404"/>
            <a:chOff x="5188945" y="2521945"/>
            <a:chExt cx="4074404" cy="4074404"/>
          </a:xfrm>
        </p:grpSpPr>
        <p:pic>
          <p:nvPicPr>
            <p:cNvPr id="10" name="Bild 9" descr="Kamera med hel fyllning">
              <a:extLst>
                <a:ext uri="{FF2B5EF4-FFF2-40B4-BE49-F238E27FC236}">
                  <a16:creationId xmlns:a16="http://schemas.microsoft.com/office/drawing/2014/main" id="{3F92BB9E-3408-ABED-D96B-582D58974CE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459380" y="2664442"/>
              <a:ext cx="3533533" cy="3533533"/>
            </a:xfrm>
            <a:prstGeom prst="rect">
              <a:avLst/>
            </a:prstGeom>
          </p:spPr>
        </p:pic>
        <p:pic>
          <p:nvPicPr>
            <p:cNvPr id="12" name="Bild 11" descr="Förbudsmärke kontur">
              <a:extLst>
                <a:ext uri="{FF2B5EF4-FFF2-40B4-BE49-F238E27FC236}">
                  <a16:creationId xmlns:a16="http://schemas.microsoft.com/office/drawing/2014/main" id="{7D039792-7322-924A-038B-342E723D3B3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188945" y="2521945"/>
              <a:ext cx="4074404" cy="4074404"/>
            </a:xfrm>
            <a:prstGeom prst="rect">
              <a:avLst/>
            </a:prstGeom>
          </p:spPr>
        </p:pic>
      </p:grpSp>
    </p:spTree>
    <p:extLst>
      <p:ext uri="{BB962C8B-B14F-4D97-AF65-F5344CB8AC3E}">
        <p14:creationId xmlns:p14="http://schemas.microsoft.com/office/powerpoint/2010/main" val="4099739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quarter" idx="13"/>
          </p:nvPr>
        </p:nvSpPr>
        <p:spPr>
          <a:xfrm>
            <a:off x="1775520" y="476573"/>
            <a:ext cx="8640960" cy="576262"/>
          </a:xfrm>
        </p:spPr>
        <p:txBody>
          <a:bodyPr>
            <a:noAutofit/>
          </a:bodyPr>
          <a:lstStyle/>
          <a:p>
            <a:pPr marL="0" indent="0" algn="ctr">
              <a:spcBef>
                <a:spcPct val="0"/>
              </a:spcBef>
            </a:pPr>
            <a:r>
              <a:rPr lang="sv-SE" sz="4000" b="1" dirty="0">
                <a:solidFill>
                  <a:schemeClr val="tx2"/>
                </a:solidFill>
                <a:latin typeface="Calibri" panose="020F0502020204030204" pitchFamily="34" charset="0"/>
                <a:ea typeface="+mj-ea"/>
                <a:cs typeface="Calibri" panose="020F0502020204030204" pitchFamily="34" charset="0"/>
              </a:rPr>
              <a:t>Beställning mat UBH</a:t>
            </a:r>
          </a:p>
        </p:txBody>
      </p:sp>
      <p:sp>
        <p:nvSpPr>
          <p:cNvPr id="3" name="textruta 2">
            <a:extLst>
              <a:ext uri="{FF2B5EF4-FFF2-40B4-BE49-F238E27FC236}">
                <a16:creationId xmlns:a16="http://schemas.microsoft.com/office/drawing/2014/main" id="{F7394031-1C31-33CB-09B2-E009440FB771}"/>
              </a:ext>
            </a:extLst>
          </p:cNvPr>
          <p:cNvSpPr txBox="1"/>
          <p:nvPr/>
        </p:nvSpPr>
        <p:spPr>
          <a:xfrm>
            <a:off x="737170" y="2131052"/>
            <a:ext cx="6999269" cy="2246769"/>
          </a:xfrm>
          <a:prstGeom prst="rect">
            <a:avLst/>
          </a:prstGeom>
          <a:noFill/>
        </p:spPr>
        <p:txBody>
          <a:bodyPr wrap="square">
            <a:spAutoFit/>
          </a:bodyPr>
          <a:lstStyle/>
          <a:p>
            <a:r>
              <a:rPr lang="sv-SE" sz="2000" dirty="0">
                <a:effectLst/>
                <a:latin typeface="Calibri" panose="020F0502020204030204" pitchFamily="34" charset="0"/>
                <a:ea typeface="Calibri" panose="020F0502020204030204" pitchFamily="34" charset="0"/>
                <a:cs typeface="Calibri" panose="020F0502020204030204" pitchFamily="34" charset="0"/>
              </a:rPr>
              <a:t>En beställning per utbildning/möte ringer (076-137 87 07) in samtliga </a:t>
            </a:r>
            <a:r>
              <a:rPr lang="sv-SE" sz="2000" dirty="0" err="1">
                <a:effectLst/>
                <a:latin typeface="Calibri" panose="020F0502020204030204" pitchFamily="34" charset="0"/>
                <a:ea typeface="Calibri" panose="020F0502020204030204" pitchFamily="34" charset="0"/>
                <a:cs typeface="Calibri" panose="020F0502020204030204" pitchFamily="34" charset="0"/>
              </a:rPr>
              <a:t>matbeställningar</a:t>
            </a:r>
            <a:r>
              <a:rPr lang="sv-SE" sz="2000" dirty="0">
                <a:effectLst/>
                <a:latin typeface="Calibri" panose="020F0502020204030204" pitchFamily="34" charset="0"/>
                <a:ea typeface="Calibri" panose="020F0502020204030204" pitchFamily="34" charset="0"/>
                <a:cs typeface="Calibri" panose="020F0502020204030204" pitchFamily="34" charset="0"/>
              </a:rPr>
              <a:t> för dagen kl. </a:t>
            </a:r>
            <a:r>
              <a:rPr lang="sv-SE" sz="2000" b="1" dirty="0">
                <a:effectLst/>
                <a:latin typeface="Calibri" panose="020F0502020204030204" pitchFamily="34" charset="0"/>
                <a:ea typeface="Calibri" panose="020F0502020204030204" pitchFamily="34" charset="0"/>
                <a:cs typeface="Calibri" panose="020F0502020204030204" pitchFamily="34" charset="0"/>
              </a:rPr>
              <a:t>8:45 – 9:00</a:t>
            </a:r>
            <a:r>
              <a:rPr lang="sv-SE" sz="2000" dirty="0">
                <a:effectLst/>
                <a:latin typeface="Calibri" panose="020F0502020204030204" pitchFamily="34" charset="0"/>
                <a:ea typeface="Calibri" panose="020F0502020204030204" pitchFamily="34" charset="0"/>
                <a:cs typeface="Calibri" panose="020F0502020204030204" pitchFamily="34" charset="0"/>
              </a:rPr>
              <a:t>. Det är bara dagen Simpans utbud som går att beställa.</a:t>
            </a:r>
          </a:p>
          <a:p>
            <a:endParaRPr lang="sv-SE" sz="2000" dirty="0">
              <a:effectLst/>
              <a:latin typeface="Calibri" panose="020F0502020204030204" pitchFamily="34" charset="0"/>
              <a:ea typeface="Calibri" panose="020F0502020204030204" pitchFamily="34" charset="0"/>
              <a:cs typeface="Calibri" panose="020F0502020204030204" pitchFamily="34" charset="0"/>
            </a:endParaRPr>
          </a:p>
          <a:p>
            <a:r>
              <a:rPr lang="sv-SE" sz="2000" dirty="0">
                <a:latin typeface="Calibri" panose="020F0502020204030204" pitchFamily="34" charset="0"/>
                <a:ea typeface="Calibri" panose="020F0502020204030204" pitchFamily="34" charset="0"/>
                <a:cs typeface="Calibri" panose="020F0502020204030204" pitchFamily="34" charset="0"/>
              </a:rPr>
              <a:t>Meny finns på Kärnan och OKG-</a:t>
            </a:r>
            <a:r>
              <a:rPr lang="sv-SE" sz="2000" dirty="0" err="1">
                <a:latin typeface="Calibri" panose="020F0502020204030204" pitchFamily="34" charset="0"/>
                <a:ea typeface="Calibri" panose="020F0502020204030204" pitchFamily="34" charset="0"/>
                <a:cs typeface="Calibri" panose="020F0502020204030204" pitchFamily="34" charset="0"/>
              </a:rPr>
              <a:t>appen</a:t>
            </a:r>
            <a:r>
              <a:rPr lang="sv-SE" sz="2000" dirty="0">
                <a:latin typeface="Calibri" panose="020F0502020204030204" pitchFamily="34" charset="0"/>
                <a:ea typeface="Calibri" panose="020F0502020204030204" pitchFamily="34" charset="0"/>
                <a:cs typeface="Calibri" panose="020F0502020204030204" pitchFamily="34" charset="0"/>
              </a:rPr>
              <a:t>.</a:t>
            </a:r>
          </a:p>
          <a:p>
            <a:endParaRPr lang="sv-SE" sz="2000" dirty="0">
              <a:effectLst/>
              <a:latin typeface="Calibri" panose="020F0502020204030204" pitchFamily="34" charset="0"/>
              <a:ea typeface="Calibri" panose="020F0502020204030204" pitchFamily="34" charset="0"/>
              <a:cs typeface="Calibri" panose="020F0502020204030204" pitchFamily="34" charset="0"/>
            </a:endParaRPr>
          </a:p>
          <a:p>
            <a:r>
              <a:rPr lang="sv-SE" sz="2000" dirty="0">
                <a:latin typeface="Calibri" panose="020F0502020204030204" pitchFamily="34" charset="0"/>
                <a:ea typeface="Calibri" panose="020F0502020204030204" pitchFamily="34" charset="0"/>
                <a:cs typeface="Calibri" panose="020F0502020204030204" pitchFamily="34" charset="0"/>
              </a:rPr>
              <a:t>Varje person </a:t>
            </a:r>
            <a:r>
              <a:rPr lang="sv-SE" sz="2000" dirty="0" err="1">
                <a:latin typeface="Calibri" panose="020F0502020204030204" pitchFamily="34" charset="0"/>
                <a:ea typeface="Calibri" panose="020F0502020204030204" pitchFamily="34" charset="0"/>
                <a:cs typeface="Calibri" panose="020F0502020204030204" pitchFamily="34" charset="0"/>
              </a:rPr>
              <a:t>swishar</a:t>
            </a:r>
            <a:r>
              <a:rPr lang="sv-SE" sz="2000" dirty="0">
                <a:latin typeface="Calibri" panose="020F0502020204030204" pitchFamily="34" charset="0"/>
                <a:ea typeface="Calibri" panose="020F0502020204030204" pitchFamily="34" charset="0"/>
                <a:cs typeface="Calibri" panose="020F0502020204030204" pitchFamily="34" charset="0"/>
              </a:rPr>
              <a:t> in för maten (se affisch i entrén </a:t>
            </a:r>
            <a:r>
              <a:rPr lang="sv-SE" sz="2000">
                <a:latin typeface="Calibri" panose="020F0502020204030204" pitchFamily="34" charset="0"/>
                <a:ea typeface="Calibri" panose="020F0502020204030204" pitchFamily="34" charset="0"/>
                <a:cs typeface="Calibri" panose="020F0502020204030204" pitchFamily="34" charset="0"/>
              </a:rPr>
              <a:t>UBH).</a:t>
            </a:r>
            <a:endParaRPr lang="sv-SE" sz="2000" dirty="0">
              <a:latin typeface="Calibri" panose="020F0502020204030204" pitchFamily="34" charset="0"/>
              <a:ea typeface="Calibri" panose="020F0502020204030204" pitchFamily="34" charset="0"/>
              <a:cs typeface="Calibri" panose="020F0502020204030204" pitchFamily="34" charset="0"/>
            </a:endParaRPr>
          </a:p>
        </p:txBody>
      </p:sp>
      <p:pic>
        <p:nvPicPr>
          <p:cNvPr id="4" name="Bildobjekt 3">
            <a:extLst>
              <a:ext uri="{FF2B5EF4-FFF2-40B4-BE49-F238E27FC236}">
                <a16:creationId xmlns:a16="http://schemas.microsoft.com/office/drawing/2014/main" id="{2E0BB112-3252-0939-51DB-00F2393EC37D}"/>
              </a:ext>
            </a:extLst>
          </p:cNvPr>
          <p:cNvPicPr>
            <a:picLocks noChangeAspect="1"/>
          </p:cNvPicPr>
          <p:nvPr/>
        </p:nvPicPr>
        <p:blipFill>
          <a:blip r:embed="rId2"/>
          <a:stretch>
            <a:fillRect/>
          </a:stretch>
        </p:blipFill>
        <p:spPr>
          <a:xfrm>
            <a:off x="7897705" y="2131052"/>
            <a:ext cx="3474930" cy="3270266"/>
          </a:xfrm>
          <a:prstGeom prst="rect">
            <a:avLst/>
          </a:prstGeom>
        </p:spPr>
      </p:pic>
    </p:spTree>
    <p:extLst>
      <p:ext uri="{BB962C8B-B14F-4D97-AF65-F5344CB8AC3E}">
        <p14:creationId xmlns:p14="http://schemas.microsoft.com/office/powerpoint/2010/main" val="3046908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quarter" idx="13"/>
          </p:nvPr>
        </p:nvSpPr>
        <p:spPr>
          <a:xfrm>
            <a:off x="1438739" y="315686"/>
            <a:ext cx="9314522" cy="1433055"/>
          </a:xfrm>
        </p:spPr>
        <p:txBody>
          <a:bodyPr>
            <a:normAutofit/>
          </a:bodyPr>
          <a:lstStyle/>
          <a:p>
            <a:pPr algn="ctr"/>
            <a:r>
              <a:rPr lang="sv-SE" sz="3200" b="1" dirty="0">
                <a:solidFill>
                  <a:schemeClr val="tx2"/>
                </a:solidFill>
                <a:latin typeface="Calibri" panose="020F0502020204030204" pitchFamily="34" charset="0"/>
                <a:ea typeface="+mj-ea"/>
                <a:cs typeface="Calibri" panose="020F0502020204030204" pitchFamily="34" charset="0"/>
              </a:rPr>
              <a:t>Vid händelse på OKG – livsviktig</a:t>
            </a:r>
          </a:p>
          <a:p>
            <a:pPr algn="ctr"/>
            <a:r>
              <a:rPr lang="sv-SE" sz="3200" b="1" dirty="0">
                <a:solidFill>
                  <a:schemeClr val="tx2"/>
                </a:solidFill>
                <a:latin typeface="Calibri" panose="020F0502020204030204" pitchFamily="34" charset="0"/>
                <a:ea typeface="+mj-ea"/>
                <a:cs typeface="Calibri" panose="020F0502020204030204" pitchFamily="34" charset="0"/>
              </a:rPr>
              <a:t>information!</a:t>
            </a:r>
          </a:p>
        </p:txBody>
      </p:sp>
      <p:sp>
        <p:nvSpPr>
          <p:cNvPr id="6" name="Platshållare för innehåll 5"/>
          <p:cNvSpPr>
            <a:spLocks noGrp="1"/>
          </p:cNvSpPr>
          <p:nvPr>
            <p:ph idx="1"/>
          </p:nvPr>
        </p:nvSpPr>
        <p:spPr>
          <a:xfrm>
            <a:off x="1991544" y="1580352"/>
            <a:ext cx="8219256" cy="4656961"/>
          </a:xfrm>
        </p:spPr>
        <p:txBody>
          <a:bodyPr>
            <a:normAutofit lnSpcReduction="10000"/>
          </a:bodyPr>
          <a:lstStyle/>
          <a:p>
            <a:r>
              <a:rPr lang="sv-SE" sz="3200" dirty="0">
                <a:latin typeface="Calibri" panose="020F0502020204030204" pitchFamily="34" charset="0"/>
                <a:cs typeface="Calibri" panose="020F0502020204030204" pitchFamily="34" charset="0"/>
              </a:rPr>
              <a:t>Brandlarm</a:t>
            </a:r>
          </a:p>
          <a:p>
            <a:pPr lvl="1">
              <a:buFont typeface="Arial" panose="020B0604020202020204" pitchFamily="34" charset="0"/>
              <a:buChar char="•"/>
            </a:pPr>
            <a:r>
              <a:rPr lang="sv-SE" sz="2800" b="0" dirty="0">
                <a:latin typeface="Calibri" panose="020F0502020204030204" pitchFamily="34" charset="0"/>
                <a:cs typeface="Calibri" panose="020F0502020204030204" pitchFamily="34" charset="0"/>
              </a:rPr>
              <a:t>Signal</a:t>
            </a:r>
          </a:p>
          <a:p>
            <a:pPr lvl="1">
              <a:buFont typeface="Arial" panose="020B0604020202020204" pitchFamily="34" charset="0"/>
              <a:buChar char="•"/>
            </a:pPr>
            <a:r>
              <a:rPr lang="sv-SE" sz="2800" b="0" dirty="0">
                <a:latin typeface="Calibri" panose="020F0502020204030204" pitchFamily="34" charset="0"/>
                <a:cs typeface="Calibri" panose="020F0502020204030204" pitchFamily="34" charset="0"/>
              </a:rPr>
              <a:t>Talande</a:t>
            </a:r>
            <a:br>
              <a:rPr lang="sv-SE" sz="2800" dirty="0">
                <a:latin typeface="Calibri" panose="020F0502020204030204" pitchFamily="34" charset="0"/>
                <a:cs typeface="Calibri" panose="020F0502020204030204" pitchFamily="34" charset="0"/>
              </a:rPr>
            </a:br>
            <a:endParaRPr lang="sv-SE" sz="1600" dirty="0">
              <a:latin typeface="Calibri" panose="020F0502020204030204" pitchFamily="34" charset="0"/>
              <a:cs typeface="Calibri" panose="020F0502020204030204" pitchFamily="34" charset="0"/>
            </a:endParaRPr>
          </a:p>
          <a:p>
            <a:r>
              <a:rPr lang="sv-SE" sz="3200" dirty="0">
                <a:latin typeface="Calibri" panose="020F0502020204030204" pitchFamily="34" charset="0"/>
                <a:cs typeface="Calibri" panose="020F0502020204030204" pitchFamily="34" charset="0"/>
              </a:rPr>
              <a:t>Omedelbar fara</a:t>
            </a:r>
          </a:p>
          <a:p>
            <a:pPr lvl="1">
              <a:buFont typeface="Arial" panose="020B0604020202020204" pitchFamily="34" charset="0"/>
              <a:buChar char="•"/>
            </a:pPr>
            <a:r>
              <a:rPr lang="sv-SE" sz="2800" b="0" dirty="0">
                <a:latin typeface="Calibri" panose="020F0502020204030204" pitchFamily="34" charset="0"/>
                <a:cs typeface="Calibri" panose="020F0502020204030204" pitchFamily="34" charset="0"/>
              </a:rPr>
              <a:t>Signal (korta pulserande)</a:t>
            </a:r>
          </a:p>
          <a:p>
            <a:pPr lvl="1">
              <a:buFont typeface="Arial" panose="020B0604020202020204" pitchFamily="34" charset="0"/>
              <a:buChar char="•"/>
            </a:pPr>
            <a:r>
              <a:rPr lang="sv-SE" sz="2800" b="0" dirty="0">
                <a:latin typeface="Calibri" panose="020F0502020204030204" pitchFamily="34" charset="0"/>
                <a:cs typeface="Calibri" panose="020F0502020204030204" pitchFamily="34" charset="0"/>
              </a:rPr>
              <a:t>Talande</a:t>
            </a:r>
          </a:p>
          <a:p>
            <a:pPr lvl="1">
              <a:buFont typeface="Arial" panose="020B0604020202020204" pitchFamily="34" charset="0"/>
              <a:buChar char="•"/>
            </a:pPr>
            <a:r>
              <a:rPr lang="sv-SE" sz="2800" b="0" dirty="0">
                <a:latin typeface="Calibri" panose="020F0502020204030204" pitchFamily="34" charset="0"/>
                <a:cs typeface="Calibri" panose="020F0502020204030204" pitchFamily="34" charset="0"/>
              </a:rPr>
              <a:t>Blinkande ljus</a:t>
            </a:r>
            <a:br>
              <a:rPr lang="sv-SE" sz="2800" dirty="0">
                <a:latin typeface="Calibri" panose="020F0502020204030204" pitchFamily="34" charset="0"/>
                <a:cs typeface="Calibri" panose="020F0502020204030204" pitchFamily="34" charset="0"/>
              </a:rPr>
            </a:br>
            <a:endParaRPr lang="sv-SE" sz="1600" dirty="0">
              <a:latin typeface="Calibri" panose="020F0502020204030204" pitchFamily="34" charset="0"/>
              <a:cs typeface="Calibri" panose="020F0502020204030204" pitchFamily="34" charset="0"/>
            </a:endParaRPr>
          </a:p>
          <a:p>
            <a:r>
              <a:rPr lang="sv-SE" sz="3200" dirty="0">
                <a:latin typeface="Calibri" panose="020F0502020204030204" pitchFamily="34" charset="0"/>
                <a:cs typeface="Calibri" panose="020F0502020204030204" pitchFamily="34" charset="0"/>
              </a:rPr>
              <a:t>Viktigt meddelande</a:t>
            </a:r>
          </a:p>
          <a:p>
            <a:pPr lvl="1">
              <a:buFont typeface="Arial" panose="020B0604020202020204" pitchFamily="34" charset="0"/>
              <a:buChar char="•"/>
            </a:pPr>
            <a:r>
              <a:rPr lang="sv-SE" sz="2800" b="0" dirty="0">
                <a:latin typeface="Calibri" panose="020F0502020204030204" pitchFamily="34" charset="0"/>
                <a:cs typeface="Calibri" panose="020F0502020204030204" pitchFamily="34" charset="0"/>
              </a:rPr>
              <a:t>Upprepade ljudsegment</a:t>
            </a:r>
          </a:p>
        </p:txBody>
      </p:sp>
      <p:pic>
        <p:nvPicPr>
          <p:cNvPr id="7" name="Picture 3" descr="VMA"/>
          <p:cNvPicPr>
            <a:picLocks noChangeAspect="1" noChangeArrowheads="1"/>
          </p:cNvPicPr>
          <p:nvPr/>
        </p:nvPicPr>
        <p:blipFill>
          <a:blip r:embed="rId2" cstate="print"/>
          <a:srcRect/>
          <a:stretch>
            <a:fillRect/>
          </a:stretch>
        </p:blipFill>
        <p:spPr bwMode="auto">
          <a:xfrm>
            <a:off x="6934201" y="1580352"/>
            <a:ext cx="3626296" cy="5174875"/>
          </a:xfrm>
          <a:prstGeom prst="rect">
            <a:avLst/>
          </a:prstGeom>
          <a:noFill/>
          <a:ln w="9525">
            <a:noFill/>
            <a:miter lim="800000"/>
            <a:headEnd/>
            <a:tailEnd/>
          </a:ln>
        </p:spPr>
      </p:pic>
    </p:spTree>
    <p:extLst>
      <p:ext uri="{BB962C8B-B14F-4D97-AF65-F5344CB8AC3E}">
        <p14:creationId xmlns:p14="http://schemas.microsoft.com/office/powerpoint/2010/main" val="1302884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quarter" idx="13"/>
          </p:nvPr>
        </p:nvSpPr>
        <p:spPr>
          <a:xfrm>
            <a:off x="1883532" y="476572"/>
            <a:ext cx="8424936" cy="576262"/>
          </a:xfrm>
        </p:spPr>
        <p:txBody>
          <a:bodyPr>
            <a:normAutofit fontScale="92500" lnSpcReduction="10000"/>
          </a:bodyPr>
          <a:lstStyle/>
          <a:p>
            <a:pPr algn="ctr"/>
            <a:r>
              <a:rPr lang="sv-SE" sz="4000" b="1" dirty="0">
                <a:solidFill>
                  <a:schemeClr val="tx2"/>
                </a:solidFill>
                <a:latin typeface="Calibri" panose="020F0502020204030204" pitchFamily="34" charset="0"/>
                <a:ea typeface="+mj-ea"/>
                <a:cs typeface="Calibri" panose="020F0502020204030204" pitchFamily="34" charset="0"/>
              </a:rPr>
              <a:t>Utrymningsplan</a:t>
            </a:r>
          </a:p>
        </p:txBody>
      </p:sp>
      <p:sp>
        <p:nvSpPr>
          <p:cNvPr id="8" name="Platshållare för innehåll 5"/>
          <p:cNvSpPr>
            <a:spLocks noGrp="1"/>
          </p:cNvSpPr>
          <p:nvPr>
            <p:ph idx="1"/>
          </p:nvPr>
        </p:nvSpPr>
        <p:spPr>
          <a:xfrm>
            <a:off x="1498474" y="1219201"/>
            <a:ext cx="9195051" cy="1273763"/>
          </a:xfrm>
        </p:spPr>
        <p:txBody>
          <a:bodyPr>
            <a:normAutofit/>
          </a:bodyPr>
          <a:lstStyle/>
          <a:p>
            <a:pPr marL="0" indent="0" algn="ctr">
              <a:buNone/>
            </a:pPr>
            <a:r>
              <a:rPr lang="sv-SE" sz="2000" dirty="0">
                <a:latin typeface="Calibri" panose="020F0502020204030204" pitchFamily="34" charset="0"/>
                <a:cs typeface="Calibri" panose="020F0502020204030204" pitchFamily="34" charset="0"/>
              </a:rPr>
              <a:t>Se alltid till att ha kunskap om samlingsstället i den lokalen som </a:t>
            </a:r>
            <a:br>
              <a:rPr lang="sv-SE" sz="2000" dirty="0">
                <a:latin typeface="Calibri" panose="020F0502020204030204" pitchFamily="34" charset="0"/>
                <a:cs typeface="Calibri" panose="020F0502020204030204" pitchFamily="34" charset="0"/>
              </a:rPr>
            </a:br>
            <a:r>
              <a:rPr lang="sv-SE" sz="2000" dirty="0">
                <a:latin typeface="Calibri" panose="020F0502020204030204" pitchFamily="34" charset="0"/>
                <a:cs typeface="Calibri" panose="020F0502020204030204" pitchFamily="34" charset="0"/>
              </a:rPr>
              <a:t>du befinner dig i, det finns beskrivet i utrymningsplanen som ska </a:t>
            </a:r>
            <a:br>
              <a:rPr lang="sv-SE" sz="2000" dirty="0">
                <a:latin typeface="Calibri" panose="020F0502020204030204" pitchFamily="34" charset="0"/>
                <a:cs typeface="Calibri" panose="020F0502020204030204" pitchFamily="34" charset="0"/>
              </a:rPr>
            </a:br>
            <a:r>
              <a:rPr lang="sv-SE" sz="2000" dirty="0">
                <a:latin typeface="Calibri" panose="020F0502020204030204" pitchFamily="34" charset="0"/>
                <a:cs typeface="Calibri" panose="020F0502020204030204" pitchFamily="34" charset="0"/>
              </a:rPr>
              <a:t>finnas intill trapphus och på varje våningsplan.</a:t>
            </a:r>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3510" y="2178427"/>
            <a:ext cx="6024282" cy="4518212"/>
          </a:xfrm>
          <a:prstGeom prst="rect">
            <a:avLst/>
          </a:prstGeom>
        </p:spPr>
      </p:pic>
    </p:spTree>
    <p:extLst>
      <p:ext uri="{BB962C8B-B14F-4D97-AF65-F5344CB8AC3E}">
        <p14:creationId xmlns:p14="http://schemas.microsoft.com/office/powerpoint/2010/main" val="3189946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quarter" idx="13"/>
          </p:nvPr>
        </p:nvSpPr>
        <p:spPr>
          <a:xfrm>
            <a:off x="1991544" y="692696"/>
            <a:ext cx="8424936" cy="576262"/>
          </a:xfrm>
        </p:spPr>
        <p:txBody>
          <a:bodyPr>
            <a:normAutofit lnSpcReduction="10000"/>
          </a:bodyPr>
          <a:lstStyle/>
          <a:p>
            <a:pPr algn="ctr"/>
            <a:r>
              <a:rPr lang="sv-SE" sz="3700" b="1" dirty="0">
                <a:solidFill>
                  <a:schemeClr val="tx2"/>
                </a:solidFill>
                <a:latin typeface="Calibri" panose="020F0502020204030204" pitchFamily="34" charset="0"/>
                <a:ea typeface="+mj-ea"/>
                <a:cs typeface="Calibri" panose="020F0502020204030204" pitchFamily="34" charset="0"/>
              </a:rPr>
              <a:t>Utrymning brandlam</a:t>
            </a:r>
          </a:p>
        </p:txBody>
      </p:sp>
      <p:pic>
        <p:nvPicPr>
          <p:cNvPr id="7" name="Platshållare för innehåll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9696" y="1676807"/>
            <a:ext cx="669881" cy="806489"/>
          </a:xfrm>
          <a:prstGeom prst="rect">
            <a:avLst/>
          </a:prstGeom>
        </p:spPr>
      </p:pic>
      <p:sp>
        <p:nvSpPr>
          <p:cNvPr id="8" name="textruta 7"/>
          <p:cNvSpPr txBox="1"/>
          <p:nvPr/>
        </p:nvSpPr>
        <p:spPr>
          <a:xfrm>
            <a:off x="4029576" y="1793768"/>
            <a:ext cx="5666824" cy="769441"/>
          </a:xfrm>
          <a:prstGeom prst="rect">
            <a:avLst/>
          </a:prstGeom>
          <a:noFill/>
        </p:spPr>
        <p:txBody>
          <a:bodyPr wrap="square" rtlCol="0">
            <a:spAutoFit/>
          </a:bodyPr>
          <a:lstStyle/>
          <a:p>
            <a:r>
              <a:rPr lang="sv-SE" sz="2400" b="1" dirty="0">
                <a:latin typeface="Calibri" panose="020F0502020204030204" pitchFamily="34" charset="0"/>
                <a:cs typeface="Calibri" panose="020F0502020204030204" pitchFamily="34" charset="0"/>
              </a:rPr>
              <a:t>Vid brandlarm</a:t>
            </a:r>
          </a:p>
          <a:p>
            <a:r>
              <a:rPr lang="sv-SE" sz="1600" b="1" dirty="0">
                <a:latin typeface="Calibri" panose="020F0502020204030204" pitchFamily="34" charset="0"/>
                <a:cs typeface="Calibri" panose="020F0502020204030204" pitchFamily="34" charset="0"/>
              </a:rPr>
              <a:t>(</a:t>
            </a:r>
            <a:r>
              <a:rPr lang="sv-SE" sz="2000" b="1" dirty="0">
                <a:latin typeface="Calibri" panose="020F0502020204030204" pitchFamily="34" charset="0"/>
                <a:cs typeface="Calibri" panose="020F0502020204030204" pitchFamily="34" charset="0"/>
              </a:rPr>
              <a:t>Rädda - Varna - Larma – Släck)</a:t>
            </a:r>
          </a:p>
        </p:txBody>
      </p:sp>
      <p:pic>
        <p:nvPicPr>
          <p:cNvPr id="9" name="Bildobjekt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3290" y="2708921"/>
            <a:ext cx="676286" cy="705421"/>
          </a:xfrm>
          <a:prstGeom prst="rect">
            <a:avLst/>
          </a:prstGeom>
        </p:spPr>
      </p:pic>
      <p:sp>
        <p:nvSpPr>
          <p:cNvPr id="10" name="textruta 9"/>
          <p:cNvSpPr txBox="1"/>
          <p:nvPr/>
        </p:nvSpPr>
        <p:spPr>
          <a:xfrm>
            <a:off x="4029576" y="2772049"/>
            <a:ext cx="3744416" cy="461665"/>
          </a:xfrm>
          <a:prstGeom prst="rect">
            <a:avLst/>
          </a:prstGeom>
          <a:noFill/>
        </p:spPr>
        <p:txBody>
          <a:bodyPr wrap="square" rtlCol="0">
            <a:spAutoFit/>
          </a:bodyPr>
          <a:lstStyle/>
          <a:p>
            <a:r>
              <a:rPr lang="sv-SE" sz="2400" b="1" dirty="0">
                <a:latin typeface="Calibri" panose="020F0502020204030204" pitchFamily="34" charset="0"/>
                <a:cs typeface="Calibri" panose="020F0502020204030204" pitchFamily="34" charset="0"/>
              </a:rPr>
              <a:t>Utrym</a:t>
            </a:r>
          </a:p>
        </p:txBody>
      </p:sp>
      <p:sp>
        <p:nvSpPr>
          <p:cNvPr id="11" name="textruta 10"/>
          <p:cNvSpPr txBox="1"/>
          <p:nvPr/>
        </p:nvSpPr>
        <p:spPr>
          <a:xfrm>
            <a:off x="4029576" y="3737162"/>
            <a:ext cx="6170880" cy="769441"/>
          </a:xfrm>
          <a:prstGeom prst="rect">
            <a:avLst/>
          </a:prstGeom>
          <a:noFill/>
        </p:spPr>
        <p:txBody>
          <a:bodyPr wrap="square" rtlCol="0">
            <a:spAutoFit/>
          </a:bodyPr>
          <a:lstStyle/>
          <a:p>
            <a:r>
              <a:rPr lang="sv-SE" sz="2400" b="1" dirty="0">
                <a:latin typeface="Calibri" panose="020F0502020204030204" pitchFamily="34" charset="0"/>
                <a:cs typeface="Calibri" panose="020F0502020204030204" pitchFamily="34" charset="0"/>
              </a:rPr>
              <a:t>Ta dig till anvisad  Återsamlingsplats</a:t>
            </a:r>
          </a:p>
          <a:p>
            <a:r>
              <a:rPr lang="sv-SE" sz="2000" b="1" dirty="0">
                <a:latin typeface="Calibri" panose="020F0502020204030204" pitchFamily="34" charset="0"/>
                <a:cs typeface="Calibri" panose="020F0502020204030204" pitchFamily="34" charset="0"/>
              </a:rPr>
              <a:t>(utomhus)</a:t>
            </a:r>
          </a:p>
        </p:txBody>
      </p:sp>
      <p:sp>
        <p:nvSpPr>
          <p:cNvPr id="12" name="textruta 11"/>
          <p:cNvSpPr txBox="1"/>
          <p:nvPr/>
        </p:nvSpPr>
        <p:spPr>
          <a:xfrm>
            <a:off x="4066195" y="4991454"/>
            <a:ext cx="6350285" cy="830997"/>
          </a:xfrm>
          <a:prstGeom prst="rect">
            <a:avLst/>
          </a:prstGeom>
          <a:noFill/>
        </p:spPr>
        <p:txBody>
          <a:bodyPr wrap="square" rtlCol="0">
            <a:spAutoFit/>
          </a:bodyPr>
          <a:lstStyle/>
          <a:p>
            <a:r>
              <a:rPr lang="sv-SE" sz="2400" b="1" dirty="0">
                <a:latin typeface="Calibri" panose="020F0502020204030204" pitchFamily="34" charset="0"/>
                <a:cs typeface="Calibri" panose="020F0502020204030204" pitchFamily="34" charset="0"/>
              </a:rPr>
              <a:t>Följ instruktionerna från utrymningsledaren</a:t>
            </a:r>
          </a:p>
          <a:p>
            <a:br>
              <a:rPr lang="sv-SE" sz="600" b="1" dirty="0">
                <a:latin typeface="Calibri" panose="020F0502020204030204" pitchFamily="34" charset="0"/>
                <a:cs typeface="Calibri" panose="020F0502020204030204" pitchFamily="34" charset="0"/>
              </a:rPr>
            </a:br>
            <a:r>
              <a:rPr lang="sv-SE" b="1" dirty="0">
                <a:latin typeface="Calibri" panose="020F0502020204030204" pitchFamily="34" charset="0"/>
                <a:cs typeface="Calibri" panose="020F0502020204030204" pitchFamily="34" charset="0"/>
              </a:rPr>
              <a:t>(Utrymningsledare = första personen på återsamlingsplatsen).</a:t>
            </a:r>
          </a:p>
        </p:txBody>
      </p:sp>
      <p:cxnSp>
        <p:nvCxnSpPr>
          <p:cNvPr id="13" name="Rak pil 12"/>
          <p:cNvCxnSpPr/>
          <p:nvPr/>
        </p:nvCxnSpPr>
        <p:spPr>
          <a:xfrm>
            <a:off x="2855640" y="1766724"/>
            <a:ext cx="0" cy="3820681"/>
          </a:xfrm>
          <a:prstGeom prst="straightConnector1">
            <a:avLst/>
          </a:prstGeom>
          <a:ln w="38100">
            <a:solidFill>
              <a:srgbClr val="0078DC"/>
            </a:solidFill>
            <a:tailEnd type="arrow"/>
          </a:ln>
        </p:spPr>
        <p:style>
          <a:lnRef idx="1">
            <a:schemeClr val="accent1"/>
          </a:lnRef>
          <a:fillRef idx="0">
            <a:schemeClr val="accent1"/>
          </a:fillRef>
          <a:effectRef idx="0">
            <a:schemeClr val="accent1"/>
          </a:effectRef>
          <a:fontRef idx="minor">
            <a:schemeClr val="tx1"/>
          </a:fontRef>
        </p:style>
      </p:cxnSp>
      <p:pic>
        <p:nvPicPr>
          <p:cNvPr id="14" name="Bildobjekt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290" y="3737162"/>
            <a:ext cx="698816" cy="987982"/>
          </a:xfrm>
          <a:prstGeom prst="rect">
            <a:avLst/>
          </a:prstGeom>
          <a:ln>
            <a:solidFill>
              <a:schemeClr val="tx1"/>
            </a:solidFill>
          </a:ln>
        </p:spPr>
      </p:pic>
      <p:pic>
        <p:nvPicPr>
          <p:cNvPr id="15" name="Picture 2" descr="C:\Users\M26803\AppData\Local\Microsoft\Windows\Temporary Internet Files\Content.Outlook\BIRNL74D\imag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8539" y="4951250"/>
            <a:ext cx="847804" cy="918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963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quarter" idx="13"/>
          </p:nvPr>
        </p:nvSpPr>
        <p:spPr>
          <a:xfrm>
            <a:off x="1890877" y="836712"/>
            <a:ext cx="8640960" cy="576262"/>
          </a:xfrm>
        </p:spPr>
        <p:txBody>
          <a:bodyPr>
            <a:noAutofit/>
          </a:bodyPr>
          <a:lstStyle/>
          <a:p>
            <a:pPr algn="ctr"/>
            <a:r>
              <a:rPr lang="sv-SE" sz="4000" b="1" dirty="0">
                <a:solidFill>
                  <a:schemeClr val="tx2"/>
                </a:solidFill>
                <a:latin typeface="Calibri" panose="020F0502020204030204" pitchFamily="34" charset="0"/>
                <a:ea typeface="+mj-ea"/>
                <a:cs typeface="Calibri" panose="020F0502020204030204" pitchFamily="34" charset="0"/>
              </a:rPr>
              <a:t>Utrymning vid omedelbar fara</a:t>
            </a:r>
          </a:p>
        </p:txBody>
      </p:sp>
      <p:pic>
        <p:nvPicPr>
          <p:cNvPr id="11" name="Picture 3" descr="VMA"/>
          <p:cNvPicPr>
            <a:picLocks noChangeAspect="1" noChangeArrowheads="1"/>
          </p:cNvPicPr>
          <p:nvPr/>
        </p:nvPicPr>
        <p:blipFill>
          <a:blip r:embed="rId2" cstate="print"/>
          <a:srcRect/>
          <a:stretch>
            <a:fillRect/>
          </a:stretch>
        </p:blipFill>
        <p:spPr bwMode="auto">
          <a:xfrm>
            <a:off x="2246417" y="1707782"/>
            <a:ext cx="1041709" cy="1486562"/>
          </a:xfrm>
          <a:prstGeom prst="rect">
            <a:avLst/>
          </a:prstGeom>
          <a:noFill/>
          <a:ln w="9525">
            <a:noFill/>
            <a:miter lim="800000"/>
            <a:headEnd/>
            <a:tailEnd/>
          </a:ln>
        </p:spPr>
      </p:pic>
      <p:sp>
        <p:nvSpPr>
          <p:cNvPr id="12" name="textruta 11"/>
          <p:cNvSpPr txBox="1"/>
          <p:nvPr/>
        </p:nvSpPr>
        <p:spPr>
          <a:xfrm>
            <a:off x="3377945" y="3573016"/>
            <a:ext cx="5666824" cy="769441"/>
          </a:xfrm>
          <a:prstGeom prst="rect">
            <a:avLst/>
          </a:prstGeom>
          <a:noFill/>
        </p:spPr>
        <p:txBody>
          <a:bodyPr wrap="square" rtlCol="0">
            <a:spAutoFit/>
          </a:bodyPr>
          <a:lstStyle/>
          <a:p>
            <a:r>
              <a:rPr lang="sv-SE" sz="2400" b="1" dirty="0">
                <a:latin typeface="Calibri" panose="020F0502020204030204" pitchFamily="34" charset="0"/>
                <a:cs typeface="Calibri" panose="020F0502020204030204" pitchFamily="34" charset="0"/>
              </a:rPr>
              <a:t>Ta dig till anvisad Återsamlingsplats </a:t>
            </a:r>
            <a:r>
              <a:rPr lang="sv-SE" sz="2000" b="1" dirty="0">
                <a:latin typeface="Calibri" panose="020F0502020204030204" pitchFamily="34" charset="0"/>
                <a:cs typeface="Calibri" panose="020F0502020204030204" pitchFamily="34" charset="0"/>
              </a:rPr>
              <a:t>(inomhus)</a:t>
            </a:r>
          </a:p>
        </p:txBody>
      </p:sp>
      <p:sp>
        <p:nvSpPr>
          <p:cNvPr id="13" name="textruta 12"/>
          <p:cNvSpPr txBox="1"/>
          <p:nvPr/>
        </p:nvSpPr>
        <p:spPr>
          <a:xfrm>
            <a:off x="3377945" y="5098310"/>
            <a:ext cx="7153892" cy="861774"/>
          </a:xfrm>
          <a:prstGeom prst="rect">
            <a:avLst/>
          </a:prstGeom>
          <a:noFill/>
        </p:spPr>
        <p:txBody>
          <a:bodyPr wrap="square" rtlCol="0">
            <a:spAutoFit/>
          </a:bodyPr>
          <a:lstStyle/>
          <a:p>
            <a:r>
              <a:rPr lang="sv-SE" sz="2400" b="1" dirty="0">
                <a:latin typeface="Calibri" panose="020F0502020204030204" pitchFamily="34" charset="0"/>
                <a:cs typeface="Calibri" panose="020F0502020204030204" pitchFamily="34" charset="0"/>
              </a:rPr>
              <a:t>Följ instruktionerna från utrymningsledaren</a:t>
            </a:r>
          </a:p>
          <a:p>
            <a:br>
              <a:rPr lang="sv-SE" sz="600" dirty="0">
                <a:latin typeface="Calibri" panose="020F0502020204030204" pitchFamily="34" charset="0"/>
                <a:cs typeface="Calibri" panose="020F0502020204030204" pitchFamily="34" charset="0"/>
              </a:rPr>
            </a:br>
            <a:r>
              <a:rPr lang="sv-SE" sz="2000" b="1" dirty="0">
                <a:latin typeface="Calibri" panose="020F0502020204030204" pitchFamily="34" charset="0"/>
                <a:cs typeface="Calibri" panose="020F0502020204030204" pitchFamily="34" charset="0"/>
              </a:rPr>
              <a:t>(Utrymningsledare = första personen på återsamlingsplatsen).</a:t>
            </a:r>
          </a:p>
        </p:txBody>
      </p:sp>
      <p:pic>
        <p:nvPicPr>
          <p:cNvPr id="14" name="Bildobjekt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7863" y="3573016"/>
            <a:ext cx="698816" cy="987982"/>
          </a:xfrm>
          <a:prstGeom prst="rect">
            <a:avLst/>
          </a:prstGeom>
          <a:ln>
            <a:solidFill>
              <a:schemeClr val="tx1"/>
            </a:solidFill>
          </a:ln>
        </p:spPr>
      </p:pic>
      <p:pic>
        <p:nvPicPr>
          <p:cNvPr id="15" name="Picture 2" descr="C:\Users\M26803\AppData\Local\Microsoft\Windows\Temporary Internet Files\Content.Outlook\BIRNL74D\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6395" y="5098309"/>
            <a:ext cx="847804" cy="918454"/>
          </a:xfrm>
          <a:prstGeom prst="rect">
            <a:avLst/>
          </a:prstGeom>
          <a:noFill/>
          <a:extLst>
            <a:ext uri="{909E8E84-426E-40DD-AFC4-6F175D3DCCD1}">
              <a14:hiddenFill xmlns:a14="http://schemas.microsoft.com/office/drawing/2010/main">
                <a:solidFill>
                  <a:srgbClr val="FFFFFF"/>
                </a:solidFill>
              </a14:hiddenFill>
            </a:ext>
          </a:extLst>
        </p:spPr>
      </p:pic>
      <p:sp>
        <p:nvSpPr>
          <p:cNvPr id="16" name="textruta 15"/>
          <p:cNvSpPr txBox="1"/>
          <p:nvPr/>
        </p:nvSpPr>
        <p:spPr>
          <a:xfrm>
            <a:off x="3369164" y="1773955"/>
            <a:ext cx="5666824" cy="677108"/>
          </a:xfrm>
          <a:prstGeom prst="rect">
            <a:avLst/>
          </a:prstGeom>
          <a:noFill/>
        </p:spPr>
        <p:txBody>
          <a:bodyPr wrap="square" rtlCol="0">
            <a:spAutoFit/>
          </a:bodyPr>
          <a:lstStyle/>
          <a:p>
            <a:r>
              <a:rPr lang="sv-SE" sz="2000" b="1" dirty="0"/>
              <a:t>Vid Omedelbar fara</a:t>
            </a:r>
          </a:p>
          <a:p>
            <a:r>
              <a:rPr lang="sv-SE" b="1" dirty="0"/>
              <a:t>(Var uppmärksam på talande meddelande)</a:t>
            </a:r>
          </a:p>
        </p:txBody>
      </p:sp>
      <p:cxnSp>
        <p:nvCxnSpPr>
          <p:cNvPr id="17" name="Rak pil 16"/>
          <p:cNvCxnSpPr/>
          <p:nvPr/>
        </p:nvCxnSpPr>
        <p:spPr>
          <a:xfrm>
            <a:off x="9244372" y="1736855"/>
            <a:ext cx="0" cy="3820681"/>
          </a:xfrm>
          <a:prstGeom prst="straightConnector1">
            <a:avLst/>
          </a:prstGeom>
          <a:ln w="38100">
            <a:solidFill>
              <a:srgbClr val="0078DC"/>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0599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38C9DDAB-539F-F1DD-3E36-A2E2B9C25007}"/>
              </a:ext>
            </a:extLst>
          </p:cNvPr>
          <p:cNvSpPr>
            <a:spLocks noGrp="1"/>
          </p:cNvSpPr>
          <p:nvPr>
            <p:ph type="sldNum" sz="quarter" idx="10"/>
          </p:nvPr>
        </p:nvSpPr>
        <p:spPr/>
        <p:txBody>
          <a:bodyPr anchor="b">
            <a:normAutofit/>
          </a:bodyPr>
          <a:lstStyle/>
          <a:p>
            <a:pPr>
              <a:spcAft>
                <a:spcPts val="600"/>
              </a:spcAft>
            </a:pPr>
            <a:fld id="{A14E5930-0237-4444-B38F-6A854F197889}" type="slidenum">
              <a:rPr lang="sv-SE" smtClean="0"/>
              <a:pPr>
                <a:spcAft>
                  <a:spcPts val="600"/>
                </a:spcAft>
              </a:pPr>
              <a:t>6</a:t>
            </a:fld>
            <a:endParaRPr lang="sv-SE"/>
          </a:p>
        </p:txBody>
      </p:sp>
    </p:spTree>
    <p:extLst>
      <p:ext uri="{BB962C8B-B14F-4D97-AF65-F5344CB8AC3E}">
        <p14:creationId xmlns:p14="http://schemas.microsoft.com/office/powerpoint/2010/main" val="2631529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C5DEEE10-1E8C-0CC1-4AF1-E6EBA12F8799}"/>
              </a:ext>
            </a:extLst>
          </p:cNvPr>
          <p:cNvSpPr>
            <a:spLocks noGrp="1"/>
          </p:cNvSpPr>
          <p:nvPr>
            <p:ph type="sldNum" sz="quarter" idx="10"/>
          </p:nvPr>
        </p:nvSpPr>
        <p:spPr/>
        <p:txBody>
          <a:bodyPr/>
          <a:lstStyle/>
          <a:p>
            <a:fld id="{A14E5930-0237-4444-B38F-6A854F197889}" type="slidenum">
              <a:rPr lang="sv-SE" smtClean="0"/>
              <a:pPr/>
              <a:t>7</a:t>
            </a:fld>
            <a:endParaRPr lang="sv-SE" dirty="0"/>
          </a:p>
        </p:txBody>
      </p:sp>
      <p:sp>
        <p:nvSpPr>
          <p:cNvPr id="7" name="textruta 6">
            <a:extLst>
              <a:ext uri="{FF2B5EF4-FFF2-40B4-BE49-F238E27FC236}">
                <a16:creationId xmlns:a16="http://schemas.microsoft.com/office/drawing/2014/main" id="{02813C36-E20E-B1A2-B2D1-0E04C10C79ED}"/>
              </a:ext>
            </a:extLst>
          </p:cNvPr>
          <p:cNvSpPr txBox="1"/>
          <p:nvPr/>
        </p:nvSpPr>
        <p:spPr>
          <a:xfrm>
            <a:off x="5640572" y="2732567"/>
            <a:ext cx="914400" cy="914400"/>
          </a:xfrm>
          <a:prstGeom prst="rect">
            <a:avLst/>
          </a:prstGeom>
          <a:noFill/>
        </p:spPr>
        <p:txBody>
          <a:bodyPr wrap="square" rtlCol="0">
            <a:spAutoFit/>
          </a:bodyPr>
          <a:lstStyle/>
          <a:p>
            <a:endParaRPr lang="sv-SE" dirty="0"/>
          </a:p>
        </p:txBody>
      </p:sp>
      <p:sp>
        <p:nvSpPr>
          <p:cNvPr id="8" name="textruta 7">
            <a:extLst>
              <a:ext uri="{FF2B5EF4-FFF2-40B4-BE49-F238E27FC236}">
                <a16:creationId xmlns:a16="http://schemas.microsoft.com/office/drawing/2014/main" id="{097DE412-E46F-4B99-4855-74E61169F227}"/>
              </a:ext>
            </a:extLst>
          </p:cNvPr>
          <p:cNvSpPr txBox="1"/>
          <p:nvPr/>
        </p:nvSpPr>
        <p:spPr>
          <a:xfrm>
            <a:off x="5768162" y="2690336"/>
            <a:ext cx="6193465" cy="1477328"/>
          </a:xfrm>
          <a:prstGeom prst="rect">
            <a:avLst/>
          </a:prstGeom>
          <a:noFill/>
        </p:spPr>
        <p:txBody>
          <a:bodyPr wrap="square" rtlCol="0">
            <a:spAutoFit/>
          </a:bodyPr>
          <a:lstStyle/>
          <a:p>
            <a:r>
              <a:rPr lang="sv-SE" dirty="0"/>
              <a:t>Varje medarbetare måste själv kunna avgöra vilket handlingsalternativ som är säkrast beroende på var man befinner sig. Mental förberedelse och insikter om möjliga handlingsalternativ är avgörande för att kunna fatta rätt beslut under press!</a:t>
            </a:r>
          </a:p>
        </p:txBody>
      </p:sp>
      <p:pic>
        <p:nvPicPr>
          <p:cNvPr id="11" name="Bildobjekt 10">
            <a:extLst>
              <a:ext uri="{FF2B5EF4-FFF2-40B4-BE49-F238E27FC236}">
                <a16:creationId xmlns:a16="http://schemas.microsoft.com/office/drawing/2014/main" id="{9686CA98-72A9-1038-2DC4-62CED1674F0F}"/>
              </a:ext>
            </a:extLst>
          </p:cNvPr>
          <p:cNvPicPr>
            <a:picLocks noChangeAspect="1"/>
          </p:cNvPicPr>
          <p:nvPr/>
        </p:nvPicPr>
        <p:blipFill>
          <a:blip r:embed="rId3"/>
          <a:stretch>
            <a:fillRect/>
          </a:stretch>
        </p:blipFill>
        <p:spPr>
          <a:xfrm>
            <a:off x="92149" y="1379326"/>
            <a:ext cx="4972785" cy="5400198"/>
          </a:xfrm>
          <a:prstGeom prst="rect">
            <a:avLst/>
          </a:prstGeom>
        </p:spPr>
      </p:pic>
      <p:sp>
        <p:nvSpPr>
          <p:cNvPr id="14" name="Platshållare för text 4">
            <a:extLst>
              <a:ext uri="{FF2B5EF4-FFF2-40B4-BE49-F238E27FC236}">
                <a16:creationId xmlns:a16="http://schemas.microsoft.com/office/drawing/2014/main" id="{F0D1DBFE-A73C-2E03-F61C-59A4F8F908A2}"/>
              </a:ext>
            </a:extLst>
          </p:cNvPr>
          <p:cNvSpPr txBox="1">
            <a:spLocks/>
          </p:cNvSpPr>
          <p:nvPr/>
        </p:nvSpPr>
        <p:spPr>
          <a:xfrm>
            <a:off x="1775520" y="476573"/>
            <a:ext cx="8640960" cy="57626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buNone/>
            </a:pPr>
            <a:r>
              <a:rPr lang="sv-SE" sz="3700" b="1" dirty="0" err="1">
                <a:solidFill>
                  <a:schemeClr val="tx2"/>
                </a:solidFill>
                <a:latin typeface="+mj-lt"/>
                <a:ea typeface="+mj-ea"/>
                <a:cs typeface="+mj-cs"/>
              </a:rPr>
              <a:t>Inrymning</a:t>
            </a:r>
            <a:r>
              <a:rPr lang="sv-SE" sz="3700" b="1" dirty="0">
                <a:solidFill>
                  <a:schemeClr val="tx2"/>
                </a:solidFill>
                <a:latin typeface="+mj-lt"/>
                <a:ea typeface="+mj-ea"/>
                <a:cs typeface="+mj-cs"/>
              </a:rPr>
              <a:t> på OKG </a:t>
            </a:r>
          </a:p>
        </p:txBody>
      </p:sp>
    </p:spTree>
    <p:extLst>
      <p:ext uri="{BB962C8B-B14F-4D97-AF65-F5344CB8AC3E}">
        <p14:creationId xmlns:p14="http://schemas.microsoft.com/office/powerpoint/2010/main" val="436869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quarter" idx="13"/>
          </p:nvPr>
        </p:nvSpPr>
        <p:spPr>
          <a:xfrm>
            <a:off x="1775520" y="476573"/>
            <a:ext cx="8640960" cy="576262"/>
          </a:xfrm>
        </p:spPr>
        <p:txBody>
          <a:bodyPr>
            <a:normAutofit lnSpcReduction="10000"/>
          </a:bodyPr>
          <a:lstStyle/>
          <a:p>
            <a:pPr marL="0" indent="0" algn="ctr">
              <a:spcBef>
                <a:spcPct val="0"/>
              </a:spcBef>
            </a:pPr>
            <a:r>
              <a:rPr lang="sv-SE" sz="3700" b="1" dirty="0">
                <a:solidFill>
                  <a:schemeClr val="tx2"/>
                </a:solidFill>
                <a:latin typeface="+mj-lt"/>
                <a:ea typeface="+mj-ea"/>
                <a:cs typeface="+mj-cs"/>
              </a:rPr>
              <a:t>Hjärtstartare &amp; larmnummer</a:t>
            </a:r>
          </a:p>
        </p:txBody>
      </p:sp>
      <p:pic>
        <p:nvPicPr>
          <p:cNvPr id="1026" name="Picture 2" descr="http://karnan/imagevault/PublishedMedia/960dp3y6z7f1jxb67stk/Hj-rtstartare_sky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884" y="1598136"/>
            <a:ext cx="2453948" cy="3252908"/>
          </a:xfrm>
          <a:prstGeom prst="rect">
            <a:avLst/>
          </a:prstGeom>
          <a:noFill/>
          <a:extLst>
            <a:ext uri="{909E8E84-426E-40DD-AFC4-6F175D3DCCD1}">
              <a14:hiddenFill xmlns:a14="http://schemas.microsoft.com/office/drawing/2010/main">
                <a:solidFill>
                  <a:srgbClr val="FFFFFF"/>
                </a:solidFill>
              </a14:hiddenFill>
            </a:ext>
          </a:extLst>
        </p:spPr>
      </p:pic>
      <p:sp>
        <p:nvSpPr>
          <p:cNvPr id="10" name="textruta 9"/>
          <p:cNvSpPr txBox="1"/>
          <p:nvPr/>
        </p:nvSpPr>
        <p:spPr>
          <a:xfrm>
            <a:off x="235584" y="5152006"/>
            <a:ext cx="4227559" cy="400110"/>
          </a:xfrm>
          <a:prstGeom prst="rect">
            <a:avLst/>
          </a:prstGeom>
          <a:noFill/>
        </p:spPr>
        <p:txBody>
          <a:bodyPr wrap="square" rtlCol="0">
            <a:spAutoFit/>
          </a:bodyPr>
          <a:lstStyle/>
          <a:p>
            <a:pPr algn="ctr"/>
            <a:r>
              <a:rPr lang="sv-SE" sz="2000" i="1" dirty="0">
                <a:latin typeface="Calibri" panose="020F0502020204030204" pitchFamily="34" charset="0"/>
                <a:cs typeface="Calibri" panose="020F0502020204030204" pitchFamily="34" charset="0"/>
              </a:rPr>
              <a:t>Finns i Receptionen i UBH</a:t>
            </a:r>
          </a:p>
        </p:txBody>
      </p:sp>
      <p:sp>
        <p:nvSpPr>
          <p:cNvPr id="20" name="Rektangel med rundade hörn 19"/>
          <p:cNvSpPr/>
          <p:nvPr/>
        </p:nvSpPr>
        <p:spPr>
          <a:xfrm>
            <a:off x="6096000" y="2501685"/>
            <a:ext cx="4621666" cy="1486788"/>
          </a:xfrm>
          <a:prstGeom prst="roundRect">
            <a:avLst/>
          </a:prstGeom>
          <a:solidFill>
            <a:srgbClr val="DA24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textruta 20"/>
          <p:cNvSpPr txBox="1"/>
          <p:nvPr/>
        </p:nvSpPr>
        <p:spPr>
          <a:xfrm>
            <a:off x="6432760" y="2388442"/>
            <a:ext cx="3891930" cy="1576137"/>
          </a:xfrm>
          <a:prstGeom prst="rect">
            <a:avLst/>
          </a:prstGeom>
          <a:noFill/>
        </p:spPr>
        <p:txBody>
          <a:bodyPr wrap="square" rtlCol="0">
            <a:spAutoFit/>
          </a:bodyPr>
          <a:lstStyle/>
          <a:p>
            <a:pPr algn="ctr">
              <a:lnSpc>
                <a:spcPct val="150000"/>
              </a:lnSpc>
            </a:pPr>
            <a:r>
              <a:rPr lang="sv-SE" sz="3200" b="1" dirty="0">
                <a:solidFill>
                  <a:schemeClr val="bg1"/>
                </a:solidFill>
                <a:latin typeface="Calibri" panose="020F0502020204030204" pitchFamily="34" charset="0"/>
                <a:cs typeface="Calibri" panose="020F0502020204030204" pitchFamily="34" charset="0"/>
              </a:rPr>
              <a:t>OKG larmnummer:</a:t>
            </a:r>
            <a:br>
              <a:rPr lang="sv-SE" sz="3600" b="1" dirty="0">
                <a:solidFill>
                  <a:schemeClr val="bg1"/>
                </a:solidFill>
                <a:latin typeface="Calibri" panose="020F0502020204030204" pitchFamily="34" charset="0"/>
                <a:cs typeface="Calibri" panose="020F0502020204030204" pitchFamily="34" charset="0"/>
              </a:rPr>
            </a:br>
            <a:r>
              <a:rPr lang="sv-SE" sz="3600" b="1" dirty="0">
                <a:solidFill>
                  <a:schemeClr val="bg1"/>
                </a:solidFill>
                <a:latin typeface="Calibri" panose="020F0502020204030204" pitchFamily="34" charset="0"/>
                <a:cs typeface="Calibri" panose="020F0502020204030204" pitchFamily="34" charset="0"/>
              </a:rPr>
              <a:t>0491 – 78 66 66</a:t>
            </a:r>
          </a:p>
        </p:txBody>
      </p:sp>
    </p:spTree>
    <p:extLst>
      <p:ext uri="{BB962C8B-B14F-4D97-AF65-F5344CB8AC3E}">
        <p14:creationId xmlns:p14="http://schemas.microsoft.com/office/powerpoint/2010/main" val="3672882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quarter" idx="13"/>
          </p:nvPr>
        </p:nvSpPr>
        <p:spPr>
          <a:xfrm>
            <a:off x="1775520" y="476573"/>
            <a:ext cx="8640960" cy="576262"/>
          </a:xfrm>
        </p:spPr>
        <p:txBody>
          <a:bodyPr>
            <a:noAutofit/>
          </a:bodyPr>
          <a:lstStyle/>
          <a:p>
            <a:pPr marL="0" indent="0" algn="ctr">
              <a:spcBef>
                <a:spcPct val="0"/>
              </a:spcBef>
            </a:pPr>
            <a:r>
              <a:rPr lang="sv-SE" sz="4000" b="1" dirty="0">
                <a:solidFill>
                  <a:schemeClr val="tx2"/>
                </a:solidFill>
                <a:latin typeface="Calibri" panose="020F0502020204030204" pitchFamily="34" charset="0"/>
                <a:ea typeface="+mj-ea"/>
                <a:cs typeface="Calibri" panose="020F0502020204030204" pitchFamily="34" charset="0"/>
              </a:rPr>
              <a:t>Spelregler för utbildning</a:t>
            </a:r>
          </a:p>
        </p:txBody>
      </p:sp>
      <p:sp>
        <p:nvSpPr>
          <p:cNvPr id="6" name="textruta 5">
            <a:extLst>
              <a:ext uri="{FF2B5EF4-FFF2-40B4-BE49-F238E27FC236}">
                <a16:creationId xmlns:a16="http://schemas.microsoft.com/office/drawing/2014/main" id="{5430903C-9907-B27F-B084-73F6008E94FD}"/>
              </a:ext>
            </a:extLst>
          </p:cNvPr>
          <p:cNvSpPr txBox="1"/>
          <p:nvPr/>
        </p:nvSpPr>
        <p:spPr>
          <a:xfrm>
            <a:off x="448210" y="1628373"/>
            <a:ext cx="6097712" cy="4154984"/>
          </a:xfrm>
          <a:prstGeom prst="rect">
            <a:avLst/>
          </a:prstGeom>
          <a:noFill/>
        </p:spPr>
        <p:txBody>
          <a:bodyPr wrap="square">
            <a:spAutoFit/>
          </a:bodyPr>
          <a:lstStyle/>
          <a:p>
            <a:pPr marL="342900" indent="-342900" algn="l">
              <a:buFont typeface="Arial" panose="020B0604020202020204" pitchFamily="34" charset="0"/>
              <a:buChar char="•"/>
            </a:pPr>
            <a:r>
              <a:rPr lang="sv-SE" sz="2400" b="0" i="0" u="none" strike="noStrike" baseline="0" dirty="0">
                <a:latin typeface="Calibri" panose="020F0502020204030204" pitchFamily="34" charset="0"/>
                <a:cs typeface="Calibri" panose="020F0502020204030204" pitchFamily="34" charset="0"/>
              </a:rPr>
              <a:t>Förbered dig inför utbildningen </a:t>
            </a:r>
          </a:p>
          <a:p>
            <a:pPr marL="342900" indent="-342900" algn="l">
              <a:buFont typeface="Arial" panose="020B0604020202020204" pitchFamily="34" charset="0"/>
              <a:buChar char="•"/>
            </a:pPr>
            <a:r>
              <a:rPr lang="sv-SE" sz="2400" b="0" i="0" u="none" strike="noStrike" baseline="0" dirty="0">
                <a:latin typeface="Calibri" panose="020F0502020204030204" pitchFamily="34" charset="0"/>
                <a:cs typeface="Calibri" panose="020F0502020204030204" pitchFamily="34" charset="0"/>
              </a:rPr>
              <a:t>Delta enligt schemat</a:t>
            </a:r>
          </a:p>
          <a:p>
            <a:pPr marL="342900" indent="-342900" algn="l">
              <a:buFont typeface="Arial" panose="020B0604020202020204" pitchFamily="34" charset="0"/>
              <a:buChar char="•"/>
            </a:pPr>
            <a:r>
              <a:rPr lang="sv-SE" sz="2400" b="0" i="0" u="none" strike="noStrike" baseline="0" dirty="0">
                <a:latin typeface="Calibri" panose="020F0502020204030204" pitchFamily="34" charset="0"/>
                <a:cs typeface="Calibri" panose="020F0502020204030204" pitchFamily="34" charset="0"/>
              </a:rPr>
              <a:t>Kom i tid</a:t>
            </a:r>
          </a:p>
          <a:p>
            <a:pPr marL="342900" indent="-342900" algn="l">
              <a:buFont typeface="Arial" panose="020B0604020202020204" pitchFamily="34" charset="0"/>
              <a:buChar char="•"/>
            </a:pPr>
            <a:r>
              <a:rPr lang="sv-SE" sz="2400" b="0" i="0" u="none" strike="noStrike" baseline="0" dirty="0">
                <a:latin typeface="Calibri" panose="020F0502020204030204" pitchFamily="34" charset="0"/>
                <a:cs typeface="Calibri" panose="020F0502020204030204" pitchFamily="34" charset="0"/>
              </a:rPr>
              <a:t>Var aktiv lyssnare</a:t>
            </a:r>
          </a:p>
          <a:p>
            <a:pPr marL="342900" indent="-342900" algn="l">
              <a:buFont typeface="Arial" panose="020B0604020202020204" pitchFamily="34" charset="0"/>
              <a:buChar char="•"/>
            </a:pPr>
            <a:r>
              <a:rPr lang="sv-SE" sz="2400" b="0" i="0" u="none" strike="noStrike" baseline="0" dirty="0">
                <a:latin typeface="Calibri" panose="020F0502020204030204" pitchFamily="34" charset="0"/>
                <a:cs typeface="Calibri" panose="020F0502020204030204" pitchFamily="34" charset="0"/>
              </a:rPr>
              <a:t>Respektera andra deltagare</a:t>
            </a:r>
          </a:p>
          <a:p>
            <a:pPr marL="342900" indent="-342900" algn="l">
              <a:buFont typeface="Arial" panose="020B0604020202020204" pitchFamily="34" charset="0"/>
              <a:buChar char="•"/>
            </a:pPr>
            <a:r>
              <a:rPr lang="sv-SE" sz="2400" b="0" i="0" u="none" strike="noStrike" baseline="0" dirty="0">
                <a:latin typeface="Calibri" panose="020F0502020204030204" pitchFamily="34" charset="0"/>
                <a:cs typeface="Calibri" panose="020F0502020204030204" pitchFamily="34" charset="0"/>
              </a:rPr>
              <a:t>Se till att telefoner inte stör</a:t>
            </a:r>
          </a:p>
          <a:p>
            <a:pPr marL="342900" indent="-342900" algn="l">
              <a:buFont typeface="Arial" panose="020B0604020202020204" pitchFamily="34" charset="0"/>
              <a:buChar char="•"/>
            </a:pPr>
            <a:r>
              <a:rPr lang="sv-SE" sz="2400" b="0" i="0" u="none" strike="noStrike" baseline="0" dirty="0">
                <a:latin typeface="Calibri" panose="020F0502020204030204" pitchFamily="34" charset="0"/>
                <a:cs typeface="Calibri" panose="020F0502020204030204" pitchFamily="34" charset="0"/>
              </a:rPr>
              <a:t>Uppträd på ett professionellt sätt</a:t>
            </a:r>
          </a:p>
          <a:p>
            <a:pPr marL="342900" indent="-342900" algn="l">
              <a:buFont typeface="Arial" panose="020B0604020202020204" pitchFamily="34" charset="0"/>
              <a:buChar char="•"/>
            </a:pPr>
            <a:r>
              <a:rPr lang="sv-SE" sz="2400" b="0" i="0" u="none" strike="noStrike" baseline="0" dirty="0">
                <a:latin typeface="Calibri" panose="020F0502020204030204" pitchFamily="34" charset="0"/>
                <a:cs typeface="Calibri" panose="020F0502020204030204" pitchFamily="34" charset="0"/>
              </a:rPr>
              <a:t>Uträtta eventuella ärenden på rasterna</a:t>
            </a:r>
          </a:p>
          <a:p>
            <a:pPr marL="342900" indent="-342900" algn="l">
              <a:buFont typeface="Arial" panose="020B0604020202020204" pitchFamily="34" charset="0"/>
              <a:buChar char="•"/>
            </a:pPr>
            <a:r>
              <a:rPr lang="sv-SE" sz="2400" b="0" i="0" u="none" strike="noStrike" baseline="0" dirty="0">
                <a:latin typeface="Calibri" panose="020F0502020204030204" pitchFamily="34" charset="0"/>
                <a:cs typeface="Calibri" panose="020F0502020204030204" pitchFamily="34" charset="0"/>
              </a:rPr>
              <a:t>Lämna lokalen som du själv vill finna den</a:t>
            </a:r>
          </a:p>
          <a:p>
            <a:pPr marL="342900" indent="-342900" algn="l">
              <a:buFont typeface="Arial" panose="020B0604020202020204" pitchFamily="34" charset="0"/>
              <a:buChar char="•"/>
            </a:pPr>
            <a:endParaRPr lang="sv-SE" sz="2400" b="0" i="0" u="none" strike="noStrike" baseline="0" dirty="0">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endParaRPr lang="sv-SE" sz="2400" dirty="0">
              <a:latin typeface="Calibri" panose="020F0502020204030204" pitchFamily="34" charset="0"/>
              <a:cs typeface="Calibri" panose="020F0502020204030204" pitchFamily="34" charset="0"/>
            </a:endParaRPr>
          </a:p>
        </p:txBody>
      </p:sp>
      <p:pic>
        <p:nvPicPr>
          <p:cNvPr id="8" name="Bildobjekt 7">
            <a:extLst>
              <a:ext uri="{FF2B5EF4-FFF2-40B4-BE49-F238E27FC236}">
                <a16:creationId xmlns:a16="http://schemas.microsoft.com/office/drawing/2014/main" id="{1102C521-8A0E-CAB8-8E44-1DE3A6B641F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01821" y="1628373"/>
            <a:ext cx="6097712" cy="4009246"/>
          </a:xfrm>
          <a:prstGeom prst="rect">
            <a:avLst/>
          </a:prstGeom>
        </p:spPr>
      </p:pic>
    </p:spTree>
    <p:extLst>
      <p:ext uri="{BB962C8B-B14F-4D97-AF65-F5344CB8AC3E}">
        <p14:creationId xmlns:p14="http://schemas.microsoft.com/office/powerpoint/2010/main" val="169564960"/>
      </p:ext>
    </p:extLst>
  </p:cSld>
  <p:clrMapOvr>
    <a:masterClrMapping/>
  </p:clrMapOvr>
</p:sld>
</file>

<file path=ppt/theme/theme1.xml><?xml version="1.0" encoding="utf-8"?>
<a:theme xmlns:a="http://schemas.openxmlformats.org/drawingml/2006/main" name="2. OKG Ljusblå">
  <a:themeElements>
    <a:clrScheme name="OKG nov">
      <a:dk1>
        <a:srgbClr val="2E3441"/>
      </a:dk1>
      <a:lt1>
        <a:srgbClr val="FFFFFF"/>
      </a:lt1>
      <a:dk2>
        <a:srgbClr val="285279"/>
      </a:dk2>
      <a:lt2>
        <a:srgbClr val="E5F4FE"/>
      </a:lt2>
      <a:accent1>
        <a:srgbClr val="0078DC"/>
      </a:accent1>
      <a:accent2>
        <a:srgbClr val="0868A3"/>
      </a:accent2>
      <a:accent3>
        <a:srgbClr val="5BBCF4"/>
      </a:accent3>
      <a:accent4>
        <a:srgbClr val="0874BA"/>
      </a:accent4>
      <a:accent5>
        <a:srgbClr val="EC8B1C"/>
      </a:accent5>
      <a:accent6>
        <a:srgbClr val="69AB45"/>
      </a:accent6>
      <a:hlink>
        <a:srgbClr val="69AB45"/>
      </a:hlink>
      <a:folHlink>
        <a:srgbClr val="B5D35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KG_Presentation_original_2021" id="{FF82D8AF-1813-0F44-B433-A5D764A37CF9}" vid="{B0E6AF95-151E-C742-864A-63707AE268F8}"/>
    </a:ext>
  </a:extLst>
</a:theme>
</file>

<file path=ppt/theme/theme2.xml><?xml version="1.0" encoding="utf-8"?>
<a:theme xmlns:a="http://schemas.openxmlformats.org/drawingml/2006/main" name="3. OKG Mörkblå">
  <a:themeElements>
    <a:clrScheme name="OKG nov">
      <a:dk1>
        <a:srgbClr val="2E3441"/>
      </a:dk1>
      <a:lt1>
        <a:srgbClr val="FFFFFF"/>
      </a:lt1>
      <a:dk2>
        <a:srgbClr val="285279"/>
      </a:dk2>
      <a:lt2>
        <a:srgbClr val="E5F4FE"/>
      </a:lt2>
      <a:accent1>
        <a:srgbClr val="0078DC"/>
      </a:accent1>
      <a:accent2>
        <a:srgbClr val="0868A3"/>
      </a:accent2>
      <a:accent3>
        <a:srgbClr val="5BBCF4"/>
      </a:accent3>
      <a:accent4>
        <a:srgbClr val="0874BA"/>
      </a:accent4>
      <a:accent5>
        <a:srgbClr val="EC8B1C"/>
      </a:accent5>
      <a:accent6>
        <a:srgbClr val="69AB45"/>
      </a:accent6>
      <a:hlink>
        <a:srgbClr val="69AB45"/>
      </a:hlink>
      <a:folHlink>
        <a:srgbClr val="B5D35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KG_Presentation_original_2021" id="{FF82D8AF-1813-0F44-B433-A5D764A37CF9}" vid="{5B3FC178-65DF-F84D-A6A2-7AFFCAEC01AC}"/>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aa9843-4535-4692-b639-c5371f1ecc77}" enabled="1" method="Privileged" siteId="{db8e2f82-8a37-4c09-b7de-ed06547b5a20}" contentBits="1" removed="0"/>
</clbl:labelList>
</file>

<file path=docProps/app.xml><?xml version="1.0" encoding="utf-8"?>
<Properties xmlns="http://schemas.openxmlformats.org/officeDocument/2006/extended-properties" xmlns:vt="http://schemas.openxmlformats.org/officeDocument/2006/docPropsVTypes">
  <Template>OKG_Presentationsmall_2021</Template>
  <TotalTime>0</TotalTime>
  <Words>556</Words>
  <Application>Microsoft Office PowerPoint</Application>
  <PresentationFormat>Bredbild</PresentationFormat>
  <Paragraphs>75</Paragraphs>
  <Slides>11</Slides>
  <Notes>2</Notes>
  <HiddenSlides>0</HiddenSlides>
  <MMClips>0</MMClips>
  <ScaleCrop>false</ScaleCrop>
  <HeadingPairs>
    <vt:vector size="6" baseType="variant">
      <vt:variant>
        <vt:lpstr>Använt teckensnitt</vt:lpstr>
      </vt:variant>
      <vt:variant>
        <vt:i4>3</vt:i4>
      </vt:variant>
      <vt:variant>
        <vt:lpstr>Tema</vt:lpstr>
      </vt:variant>
      <vt:variant>
        <vt:i4>2</vt:i4>
      </vt:variant>
      <vt:variant>
        <vt:lpstr>Bildrubriker</vt:lpstr>
      </vt:variant>
      <vt:variant>
        <vt:i4>11</vt:i4>
      </vt:variant>
    </vt:vector>
  </HeadingPairs>
  <TitlesOfParts>
    <vt:vector size="16" baseType="lpstr">
      <vt:lpstr>Calibri</vt:lpstr>
      <vt:lpstr>Arial</vt:lpstr>
      <vt:lpstr>Arial Black</vt:lpstr>
      <vt:lpstr>2. OKG Ljusblå</vt:lpstr>
      <vt:lpstr>3. OKG Mörkblå</vt:lpstr>
      <vt:lpstr>OKGs information innan kursstart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Kompetensutveckling</dc:title>
  <dc:creator>Uhre, Andreas</dc:creator>
  <cp:lastModifiedBy>Uhre, Andreas</cp:lastModifiedBy>
  <cp:revision>23</cp:revision>
  <dcterms:created xsi:type="dcterms:W3CDTF">2023-01-30T14:15:02Z</dcterms:created>
  <dcterms:modified xsi:type="dcterms:W3CDTF">2026-05-06T06:16:25Z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2. OKG Ljusblå:4\3. OKG Mörkblå:4</vt:lpwstr>
  </property>
  <property fmtid="{D5CDD505-2E9C-101B-9397-08002B2CF9AE}" pid="3" name="ClassificationContentMarkingHeaderText">
    <vt:lpwstr>Public</vt:lpwstr>
  </property>
</Properties>
</file>