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69C"/>
    <a:srgbClr val="6AB950"/>
    <a:srgbClr val="FFFFFF"/>
    <a:srgbClr val="312F31"/>
    <a:srgbClr val="BADA55"/>
    <a:srgbClr val="99FF66"/>
    <a:srgbClr val="000099"/>
    <a:srgbClr val="FFCCCC"/>
    <a:srgbClr val="CC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 varScale="1">
        <p:scale>
          <a:sx n="24" d="100"/>
          <a:sy n="24" d="100"/>
        </p:scale>
        <p:origin x="1734" y="24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11/4/2022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B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6644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6644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828058" y="573710"/>
            <a:ext cx="20524908" cy="15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POSTER TITLE</a:t>
            </a:r>
          </a:p>
          <a:p>
            <a:pPr algn="ctr"/>
            <a:endParaRPr lang="en-US" sz="48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7463" y="2614963"/>
            <a:ext cx="1886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NAME OF PARTICIPANTS</a:t>
            </a:r>
            <a:r>
              <a:rPr lang="es-E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-A</a:t>
            </a:r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0660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55396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55396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99412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2414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824148" y="3778995"/>
            <a:ext cx="6694116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968164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592900" y="3778995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592900" y="3778995"/>
            <a:ext cx="7920880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736916" y="3778995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24269C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36916" y="14100383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660" y="4859115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BODY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44" y="0"/>
            <a:ext cx="6694116" cy="3778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00" y="0"/>
            <a:ext cx="5616742" cy="367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1668</TotalTime>
  <Words>18</Words>
  <Application>Microsoft Office PowerPoint</Application>
  <PresentationFormat>Προσαρμογή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Default Design</vt:lpstr>
      <vt:lpstr>Παρουσίαση του PowerPoint</vt:lpstr>
    </vt:vector>
  </TitlesOfParts>
  <Company>The 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Anthi Manali</cp:lastModifiedBy>
  <cp:revision>262</cp:revision>
  <dcterms:created xsi:type="dcterms:W3CDTF">2003-04-08T08:37:43Z</dcterms:created>
  <dcterms:modified xsi:type="dcterms:W3CDTF">2022-04-11T11:44:49Z</dcterms:modified>
</cp:coreProperties>
</file>